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8"/>
  </p:notesMasterIdLst>
  <p:sldIdLst>
    <p:sldId id="256" r:id="rId2"/>
    <p:sldId id="258" r:id="rId3"/>
    <p:sldId id="264" r:id="rId4"/>
    <p:sldId id="260" r:id="rId5"/>
    <p:sldId id="261" r:id="rId6"/>
    <p:sldId id="298" r:id="rId7"/>
    <p:sldId id="266" r:id="rId8"/>
    <p:sldId id="300" r:id="rId9"/>
    <p:sldId id="299" r:id="rId10"/>
    <p:sldId id="301" r:id="rId11"/>
    <p:sldId id="259" r:id="rId12"/>
    <p:sldId id="302" r:id="rId13"/>
    <p:sldId id="271" r:id="rId14"/>
    <p:sldId id="304" r:id="rId15"/>
    <p:sldId id="305" r:id="rId16"/>
    <p:sldId id="303" r:id="rId17"/>
    <p:sldId id="306" r:id="rId18"/>
    <p:sldId id="307" r:id="rId19"/>
    <p:sldId id="308" r:id="rId20"/>
    <p:sldId id="309" r:id="rId21"/>
    <p:sldId id="268" r:id="rId22"/>
    <p:sldId id="310" r:id="rId23"/>
    <p:sldId id="312" r:id="rId24"/>
    <p:sldId id="311" r:id="rId25"/>
    <p:sldId id="313" r:id="rId26"/>
    <p:sldId id="269" r:id="rId27"/>
  </p:sldIdLst>
  <p:sldSz cx="9144000" cy="5143500" type="screen16x9"/>
  <p:notesSz cx="6858000" cy="9144000"/>
  <p:embeddedFontLst>
    <p:embeddedFont>
      <p:font typeface="Work Sans" panose="020B0604020202020204" charset="0"/>
      <p:regular r:id="rId29"/>
      <p:bold r:id="rId30"/>
      <p:italic r:id="rId31"/>
      <p:boldItalic r:id="rId32"/>
    </p:embeddedFont>
    <p:embeddedFont>
      <p:font typeface="Roboto Slab Regular" panose="020B0604020202020204" charset="0"/>
      <p:regular r:id="rId33"/>
      <p:bold r:id="rId34"/>
    </p:embeddedFont>
    <p:embeddedFont>
      <p:font typeface="Fira Sans Extra Condensed Medium" panose="020B0604020202020204" charset="0"/>
      <p:regular r:id="rId35"/>
      <p:bold r:id="rId36"/>
      <p:italic r:id="rId37"/>
      <p:boldItalic r:id="rId38"/>
    </p:embeddedFont>
    <p:embeddedFont>
      <p:font typeface="Offside" panose="020B0604020202020204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thi mutmainah" initials="mm" lastIdx="1" clrIdx="0">
    <p:extLst>
      <p:ext uri="{19B8F6BF-5375-455C-9EA6-DF929625EA0E}">
        <p15:presenceInfo xmlns:p15="http://schemas.microsoft.com/office/powerpoint/2012/main" userId="03298d4a51e3777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7D994F-5D12-4ED5-9311-49188FE37D66}">
  <a:tblStyle styleId="{4C7D994F-5D12-4ED5-9311-49188FE37D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6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28T08:50:43.937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87698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8" name="Google Shape;42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2111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g6bad27d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8" name="Google Shape;5378;g6bad27d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2277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g6bad27d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8" name="Google Shape;5378;g6bad27d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3827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g6bad27d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8" name="Google Shape;5378;g6bad27d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209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2" name="Google Shape;4912;g76b29f152a_0_1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3" name="Google Shape;4913;g76b29f152a_0_1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8224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5" name="Google Shape;4825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394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5" name="Google Shape;4625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9271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5" name="Google Shape;4625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837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2" name="Google Shape;4912;g76b29f152a_0_1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3" name="Google Shape;4913;g76b29f152a_0_1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9606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7" name="Google Shape;5327;g6b20e2230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8" name="Google Shape;5328;g6b20e2230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723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g6bad27d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8" name="Google Shape;5378;g6bad27d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47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1" name="Google Shape;4611;g70c1df8b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2" name="Google Shape;4612;g70c1df8b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5096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g6bad27d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8" name="Google Shape;5378;g6bad27d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3438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1" name="Google Shape;5351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2" name="Google Shape;5352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232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2" name="Google Shape;4912;g76b29f152a_0_1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3" name="Google Shape;4913;g76b29f152a_0_1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552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7" name="Google Shape;4817;g70c1df8b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8" name="Google Shape;4818;g70c1df8b9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876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g6ba96a1c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5" name="Google Shape;4825;g6ba96a1c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9119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8" name="Google Shape;5298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9" name="Google Shape;5299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6430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8" name="Google Shape;5298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9" name="Google Shape;5299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360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5" name="Google Shape;4625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0703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5" name="Google Shape;4625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00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477900" y="-6850"/>
            <a:ext cx="3665999" cy="5143650"/>
          </a:xfrm>
          <a:custGeom>
            <a:avLst/>
            <a:gdLst/>
            <a:ahLst/>
            <a:cxnLst/>
            <a:rect l="l" t="t" r="r" b="b"/>
            <a:pathLst>
              <a:path w="100950" h="205192" extrusionOk="0">
                <a:moveTo>
                  <a:pt x="0" y="205192"/>
                </a:moveTo>
                <a:lnTo>
                  <a:pt x="0" y="100743"/>
                </a:lnTo>
                <a:lnTo>
                  <a:pt x="18505" y="82238"/>
                </a:lnTo>
                <a:lnTo>
                  <a:pt x="18505" y="0"/>
                </a:lnTo>
                <a:lnTo>
                  <a:pt x="100949" y="0"/>
                </a:lnTo>
                <a:lnTo>
                  <a:pt x="100949" y="20519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675961" y="3906416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50050" y="1875575"/>
            <a:ext cx="7236300" cy="20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880961" y="4112879"/>
            <a:ext cx="377710" cy="371344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424000" y="54000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424000" y="84255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24000" y="114510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5597750" y="-110525"/>
            <a:ext cx="1092650" cy="1023075"/>
            <a:chOff x="1131625" y="2739900"/>
            <a:chExt cx="1092650" cy="1023075"/>
          </a:xfrm>
        </p:grpSpPr>
        <p:sp>
          <p:nvSpPr>
            <p:cNvPr id="17" name="Google Shape;17;p2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0">
    <p:spTree>
      <p:nvGrpSpPr>
        <p:cNvPr id="1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15"/>
          <p:cNvSpPr/>
          <p:nvPr/>
        </p:nvSpPr>
        <p:spPr>
          <a:xfrm>
            <a:off x="373616" y="1920390"/>
            <a:ext cx="5141284" cy="2992951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15"/>
          <p:cNvSpPr/>
          <p:nvPr/>
        </p:nvSpPr>
        <p:spPr>
          <a:xfrm>
            <a:off x="4259538" y="-366687"/>
            <a:ext cx="6549473" cy="6753179"/>
          </a:xfrm>
          <a:custGeom>
            <a:avLst/>
            <a:gdLst/>
            <a:ahLst/>
            <a:cxnLst/>
            <a:rect l="l" t="t" r="r" b="b"/>
            <a:pathLst>
              <a:path w="201012" h="207264" extrusionOk="0">
                <a:moveTo>
                  <a:pt x="0" y="207264"/>
                </a:moveTo>
                <a:lnTo>
                  <a:pt x="0" y="101346"/>
                </a:lnTo>
                <a:lnTo>
                  <a:pt x="10287" y="90678"/>
                </a:lnTo>
                <a:lnTo>
                  <a:pt x="10287" y="0"/>
                </a:lnTo>
                <a:lnTo>
                  <a:pt x="199488" y="1714"/>
                </a:lnTo>
                <a:lnTo>
                  <a:pt x="201012" y="206692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  <a:lumOff val="50000"/>
                </a:schemeClr>
              </a:gs>
              <a:gs pos="100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txBody>
          <a:bodyPr/>
          <a:lstStyle/>
          <a:p>
            <a:endParaRPr lang="en-ID" dirty="0"/>
          </a:p>
        </p:txBody>
      </p:sp>
      <p:sp>
        <p:nvSpPr>
          <p:cNvPr id="2692" name="Google Shape;2692;p15"/>
          <p:cNvSpPr txBox="1">
            <a:spLocks noGrp="1"/>
          </p:cNvSpPr>
          <p:nvPr>
            <p:ph type="subTitle" idx="1"/>
          </p:nvPr>
        </p:nvSpPr>
        <p:spPr>
          <a:xfrm>
            <a:off x="5598500" y="1400657"/>
            <a:ext cx="1961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693" name="Google Shape;2693;p15"/>
          <p:cNvSpPr txBox="1">
            <a:spLocks noGrp="1"/>
          </p:cNvSpPr>
          <p:nvPr>
            <p:ph type="subTitle" idx="2"/>
          </p:nvPr>
        </p:nvSpPr>
        <p:spPr>
          <a:xfrm>
            <a:off x="1573748" y="2890642"/>
            <a:ext cx="1961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endParaRPr dirty="0"/>
          </a:p>
        </p:txBody>
      </p:sp>
      <p:sp>
        <p:nvSpPr>
          <p:cNvPr id="2694" name="Google Shape;2694;p15"/>
          <p:cNvSpPr txBox="1">
            <a:spLocks noGrp="1"/>
          </p:cNvSpPr>
          <p:nvPr>
            <p:ph type="subTitle" idx="3"/>
          </p:nvPr>
        </p:nvSpPr>
        <p:spPr>
          <a:xfrm>
            <a:off x="5598500" y="1881679"/>
            <a:ext cx="1961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endParaRPr/>
          </a:p>
        </p:txBody>
      </p:sp>
      <p:sp>
        <p:nvSpPr>
          <p:cNvPr id="2695" name="Google Shape;2695;p15"/>
          <p:cNvSpPr txBox="1">
            <a:spLocks noGrp="1"/>
          </p:cNvSpPr>
          <p:nvPr>
            <p:ph type="subTitle" idx="4"/>
          </p:nvPr>
        </p:nvSpPr>
        <p:spPr>
          <a:xfrm>
            <a:off x="1457325" y="3128275"/>
            <a:ext cx="2078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696" name="Google Shape;2696;p15"/>
          <p:cNvGrpSpPr/>
          <p:nvPr/>
        </p:nvGrpSpPr>
        <p:grpSpPr>
          <a:xfrm>
            <a:off x="7364323" y="4185195"/>
            <a:ext cx="1303422" cy="1220426"/>
            <a:chOff x="1131625" y="2739900"/>
            <a:chExt cx="1092650" cy="1023075"/>
          </a:xfrm>
        </p:grpSpPr>
        <p:sp>
          <p:nvSpPr>
            <p:cNvPr id="2697" name="Google Shape;2697;p15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5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5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5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5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5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5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5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5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5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5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5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5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5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5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5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5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5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5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5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5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5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5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5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5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5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5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5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5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5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5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5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5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5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5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5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5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5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5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5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5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5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5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5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5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5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5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5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5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5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5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5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5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5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5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5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5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5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5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5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5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5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5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5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5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5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5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5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5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5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5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5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5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5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5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5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5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5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5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5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5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5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5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5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5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5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5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5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5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5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5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5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5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5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5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5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5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5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5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5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5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5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5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5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5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5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5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5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5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5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5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5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5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5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5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5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5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5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5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5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5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5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5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5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9" name="Google Shape;2879;p15"/>
          <p:cNvGrpSpPr/>
          <p:nvPr/>
        </p:nvGrpSpPr>
        <p:grpSpPr>
          <a:xfrm>
            <a:off x="-884327" y="-310605"/>
            <a:ext cx="1303422" cy="1220426"/>
            <a:chOff x="1131625" y="2739900"/>
            <a:chExt cx="1092650" cy="1023075"/>
          </a:xfrm>
        </p:grpSpPr>
        <p:sp>
          <p:nvSpPr>
            <p:cNvPr id="2880" name="Google Shape;2880;p15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5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5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5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5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5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5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5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5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5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5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5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5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5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5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5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5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5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5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5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5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5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5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5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5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5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5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5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5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5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5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5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5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5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5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5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5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5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5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5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5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5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5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5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5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5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5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5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5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5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5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5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5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5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5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5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5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5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5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5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5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5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5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5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5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5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5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5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5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5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5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5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5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5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5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5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5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5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5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5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5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5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5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5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5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5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5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5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5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5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5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5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5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5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5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5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5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5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5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5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5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5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5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5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5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5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5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5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5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5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5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5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5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5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5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5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5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5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5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5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5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5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5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5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5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5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5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5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5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5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5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5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5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5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5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5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5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5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5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5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5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5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5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5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5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5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5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5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5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5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5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5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5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5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5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5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5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5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5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5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5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5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5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5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5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3">
    <p:spTree>
      <p:nvGrpSpPr>
        <p:cNvPr id="1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" name="Google Shape;3255;p17"/>
          <p:cNvSpPr/>
          <p:nvPr/>
        </p:nvSpPr>
        <p:spPr>
          <a:xfrm>
            <a:off x="-508725" y="-23812"/>
            <a:ext cx="1476375" cy="5191125"/>
          </a:xfrm>
          <a:custGeom>
            <a:avLst/>
            <a:gdLst/>
            <a:ahLst/>
            <a:cxnLst/>
            <a:rect l="l" t="t" r="r" b="b"/>
            <a:pathLst>
              <a:path w="59055" h="207645" extrusionOk="0">
                <a:moveTo>
                  <a:pt x="59055" y="381"/>
                </a:moveTo>
                <a:lnTo>
                  <a:pt x="59055" y="106299"/>
                </a:lnTo>
                <a:lnTo>
                  <a:pt x="48768" y="116967"/>
                </a:lnTo>
                <a:lnTo>
                  <a:pt x="48768" y="207645"/>
                </a:lnTo>
                <a:lnTo>
                  <a:pt x="0" y="20764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sp>
        <p:nvSpPr>
          <p:cNvPr id="3256" name="Google Shape;3256;p17"/>
          <p:cNvSpPr txBox="1">
            <a:spLocks noGrp="1"/>
          </p:cNvSpPr>
          <p:nvPr>
            <p:ph type="ctrTitle"/>
          </p:nvPr>
        </p:nvSpPr>
        <p:spPr>
          <a:xfrm>
            <a:off x="6354164" y="2887375"/>
            <a:ext cx="1770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3257" name="Google Shape;3257;p17"/>
          <p:cNvSpPr txBox="1">
            <a:spLocks noGrp="1"/>
          </p:cNvSpPr>
          <p:nvPr>
            <p:ph type="subTitle" idx="1"/>
          </p:nvPr>
        </p:nvSpPr>
        <p:spPr>
          <a:xfrm>
            <a:off x="6354194" y="3374275"/>
            <a:ext cx="17703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58" name="Google Shape;3258;p17"/>
          <p:cNvSpPr txBox="1">
            <a:spLocks noGrp="1"/>
          </p:cNvSpPr>
          <p:nvPr>
            <p:ph type="ctrTitle" idx="2"/>
          </p:nvPr>
        </p:nvSpPr>
        <p:spPr>
          <a:xfrm>
            <a:off x="3801938" y="2887375"/>
            <a:ext cx="1770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3259" name="Google Shape;3259;p17"/>
          <p:cNvSpPr txBox="1">
            <a:spLocks noGrp="1"/>
          </p:cNvSpPr>
          <p:nvPr>
            <p:ph type="subTitle" idx="3"/>
          </p:nvPr>
        </p:nvSpPr>
        <p:spPr>
          <a:xfrm>
            <a:off x="3801932" y="3374273"/>
            <a:ext cx="17703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60" name="Google Shape;3260;p17"/>
          <p:cNvSpPr txBox="1">
            <a:spLocks noGrp="1"/>
          </p:cNvSpPr>
          <p:nvPr>
            <p:ph type="ctrTitle" idx="4"/>
          </p:nvPr>
        </p:nvSpPr>
        <p:spPr>
          <a:xfrm>
            <a:off x="1252975" y="2887375"/>
            <a:ext cx="1770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3261" name="Google Shape;3261;p17"/>
          <p:cNvSpPr txBox="1">
            <a:spLocks noGrp="1"/>
          </p:cNvSpPr>
          <p:nvPr>
            <p:ph type="subTitle" idx="5"/>
          </p:nvPr>
        </p:nvSpPr>
        <p:spPr>
          <a:xfrm>
            <a:off x="1252976" y="3374274"/>
            <a:ext cx="1770300" cy="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3262" name="Google Shape;3262;p17"/>
          <p:cNvGrpSpPr/>
          <p:nvPr/>
        </p:nvGrpSpPr>
        <p:grpSpPr>
          <a:xfrm>
            <a:off x="8424000" y="540000"/>
            <a:ext cx="96900" cy="379779"/>
            <a:chOff x="8424000" y="540000"/>
            <a:chExt cx="96900" cy="379779"/>
          </a:xfrm>
        </p:grpSpPr>
        <p:sp>
          <p:nvSpPr>
            <p:cNvPr id="3263" name="Google Shape;3263;p17"/>
            <p:cNvSpPr/>
            <p:nvPr/>
          </p:nvSpPr>
          <p:spPr>
            <a:xfrm>
              <a:off x="8424000" y="54000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>
              <a:off x="8424000" y="68144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>
              <a:off x="8424000" y="822879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6" name="Google Shape;3266;p17"/>
          <p:cNvSpPr txBox="1">
            <a:spLocks noGrp="1"/>
          </p:cNvSpPr>
          <p:nvPr>
            <p:ph type="title" idx="6"/>
          </p:nvPr>
        </p:nvSpPr>
        <p:spPr>
          <a:xfrm>
            <a:off x="585801" y="374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3267" name="Google Shape;3267;p17"/>
          <p:cNvGrpSpPr/>
          <p:nvPr/>
        </p:nvGrpSpPr>
        <p:grpSpPr>
          <a:xfrm>
            <a:off x="-922424" y="3618004"/>
            <a:ext cx="922415" cy="863680"/>
            <a:chOff x="1131625" y="2739900"/>
            <a:chExt cx="1092650" cy="1023075"/>
          </a:xfrm>
        </p:grpSpPr>
        <p:sp>
          <p:nvSpPr>
            <p:cNvPr id="3268" name="Google Shape;3268;p17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7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7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7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7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7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7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7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7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7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7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7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7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7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7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7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7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7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7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7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7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7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7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7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7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7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7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7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7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7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7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7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7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7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7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7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7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7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7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7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7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7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7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7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7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7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7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7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7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7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7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7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7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7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7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7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7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7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7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7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7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7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7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7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7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7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7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7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7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7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7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7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7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7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7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7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7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7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7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7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7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0" name="Google Shape;3450;p17"/>
          <p:cNvSpPr/>
          <p:nvPr/>
        </p:nvSpPr>
        <p:spPr>
          <a:xfrm>
            <a:off x="2089663" y="2657129"/>
            <a:ext cx="96900" cy="9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17"/>
          <p:cNvSpPr/>
          <p:nvPr/>
        </p:nvSpPr>
        <p:spPr>
          <a:xfrm>
            <a:off x="4638625" y="2657129"/>
            <a:ext cx="96900" cy="9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2" name="Google Shape;3452;p17"/>
          <p:cNvSpPr/>
          <p:nvPr/>
        </p:nvSpPr>
        <p:spPr>
          <a:xfrm>
            <a:off x="7206638" y="2657129"/>
            <a:ext cx="96900" cy="9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 txBox="1">
            <a:spLocks noGrp="1"/>
          </p:cNvSpPr>
          <p:nvPr>
            <p:ph type="title"/>
          </p:nvPr>
        </p:nvSpPr>
        <p:spPr>
          <a:xfrm>
            <a:off x="1306575" y="1828400"/>
            <a:ext cx="2229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3"/>
          <p:cNvSpPr txBox="1">
            <a:spLocks noGrp="1"/>
          </p:cNvSpPr>
          <p:nvPr>
            <p:ph type="subTitle" idx="1"/>
          </p:nvPr>
        </p:nvSpPr>
        <p:spPr>
          <a:xfrm>
            <a:off x="1420275" y="2516602"/>
            <a:ext cx="2115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 idx="2" hasCustomPrompt="1"/>
          </p:nvPr>
        </p:nvSpPr>
        <p:spPr>
          <a:xfrm>
            <a:off x="4719913" y="2316800"/>
            <a:ext cx="28011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203" name="Google Shape;203;p3"/>
          <p:cNvGrpSpPr/>
          <p:nvPr/>
        </p:nvGrpSpPr>
        <p:grpSpPr>
          <a:xfrm>
            <a:off x="8207540" y="-391958"/>
            <a:ext cx="1467975" cy="1374501"/>
            <a:chOff x="1131625" y="2739900"/>
            <a:chExt cx="1092650" cy="1023075"/>
          </a:xfrm>
        </p:grpSpPr>
        <p:sp>
          <p:nvSpPr>
            <p:cNvPr id="204" name="Google Shape;204;p3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" name="Google Shape;386;p3"/>
          <p:cNvSpPr/>
          <p:nvPr/>
        </p:nvSpPr>
        <p:spPr>
          <a:xfrm>
            <a:off x="720000" y="589600"/>
            <a:ext cx="214800" cy="21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"/>
          <p:cNvSpPr/>
          <p:nvPr/>
        </p:nvSpPr>
        <p:spPr>
          <a:xfrm>
            <a:off x="4719913" y="1190450"/>
            <a:ext cx="2801100" cy="28059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"/>
          <p:cNvSpPr/>
          <p:nvPr/>
        </p:nvSpPr>
        <p:spPr>
          <a:xfrm>
            <a:off x="6901300" y="3867683"/>
            <a:ext cx="214800" cy="21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"/>
          <p:cNvSpPr/>
          <p:nvPr/>
        </p:nvSpPr>
        <p:spPr>
          <a:xfrm>
            <a:off x="-30850" y="-20575"/>
            <a:ext cx="5390375" cy="5174350"/>
          </a:xfrm>
          <a:custGeom>
            <a:avLst/>
            <a:gdLst/>
            <a:ahLst/>
            <a:cxnLst/>
            <a:rect l="l" t="t" r="r" b="b"/>
            <a:pathLst>
              <a:path w="215615" h="206974" extrusionOk="0">
                <a:moveTo>
                  <a:pt x="411" y="0"/>
                </a:moveTo>
                <a:lnTo>
                  <a:pt x="188046" y="0"/>
                </a:lnTo>
                <a:lnTo>
                  <a:pt x="188046" y="83119"/>
                </a:lnTo>
                <a:lnTo>
                  <a:pt x="215615" y="102047"/>
                </a:lnTo>
                <a:lnTo>
                  <a:pt x="215615" y="206974"/>
                </a:lnTo>
                <a:lnTo>
                  <a:pt x="0" y="20697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</p:sp>
      <p:sp>
        <p:nvSpPr>
          <p:cNvPr id="391" name="Google Shape;391;p4"/>
          <p:cNvSpPr txBox="1">
            <a:spLocks noGrp="1"/>
          </p:cNvSpPr>
          <p:nvPr>
            <p:ph type="subTitle" idx="1"/>
          </p:nvPr>
        </p:nvSpPr>
        <p:spPr>
          <a:xfrm flipH="1">
            <a:off x="601603" y="2109829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"/>
          <p:cNvSpPr txBox="1">
            <a:spLocks noGrp="1"/>
          </p:cNvSpPr>
          <p:nvPr>
            <p:ph type="title"/>
          </p:nvPr>
        </p:nvSpPr>
        <p:spPr>
          <a:xfrm>
            <a:off x="601603" y="1456631"/>
            <a:ext cx="30372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393" name="Google Shape;393;p4"/>
          <p:cNvSpPr/>
          <p:nvPr/>
        </p:nvSpPr>
        <p:spPr>
          <a:xfrm>
            <a:off x="-103375" y="747000"/>
            <a:ext cx="527700" cy="5286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" name="Google Shape;394;p4"/>
          <p:cNvGrpSpPr/>
          <p:nvPr/>
        </p:nvGrpSpPr>
        <p:grpSpPr>
          <a:xfrm>
            <a:off x="4619362" y="3938546"/>
            <a:ext cx="1588713" cy="1487551"/>
            <a:chOff x="1131625" y="2739900"/>
            <a:chExt cx="1092650" cy="1023075"/>
          </a:xfrm>
        </p:grpSpPr>
        <p:sp>
          <p:nvSpPr>
            <p:cNvPr id="395" name="Google Shape;395;p4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"/>
          <p:cNvSpPr/>
          <p:nvPr/>
        </p:nvSpPr>
        <p:spPr>
          <a:xfrm>
            <a:off x="-508725" y="-23812"/>
            <a:ext cx="1476375" cy="5191125"/>
          </a:xfrm>
          <a:custGeom>
            <a:avLst/>
            <a:gdLst/>
            <a:ahLst/>
            <a:cxnLst/>
            <a:rect l="l" t="t" r="r" b="b"/>
            <a:pathLst>
              <a:path w="59055" h="207645" extrusionOk="0">
                <a:moveTo>
                  <a:pt x="59055" y="381"/>
                </a:moveTo>
                <a:lnTo>
                  <a:pt x="59055" y="106299"/>
                </a:lnTo>
                <a:lnTo>
                  <a:pt x="48768" y="116967"/>
                </a:lnTo>
                <a:lnTo>
                  <a:pt x="48768" y="207645"/>
                </a:lnTo>
                <a:lnTo>
                  <a:pt x="0" y="20764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sp>
        <p:nvSpPr>
          <p:cNvPr id="579" name="Google Shape;579;p5"/>
          <p:cNvSpPr txBox="1">
            <a:spLocks noGrp="1"/>
          </p:cNvSpPr>
          <p:nvPr>
            <p:ph type="subTitle" idx="1"/>
          </p:nvPr>
        </p:nvSpPr>
        <p:spPr>
          <a:xfrm>
            <a:off x="6065223" y="3064929"/>
            <a:ext cx="2358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80" name="Google Shape;580;p5"/>
          <p:cNvSpPr txBox="1">
            <a:spLocks noGrp="1"/>
          </p:cNvSpPr>
          <p:nvPr>
            <p:ph type="subTitle" idx="2"/>
          </p:nvPr>
        </p:nvSpPr>
        <p:spPr>
          <a:xfrm>
            <a:off x="6065237" y="1526730"/>
            <a:ext cx="1961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endParaRPr/>
          </a:p>
        </p:txBody>
      </p:sp>
      <p:sp>
        <p:nvSpPr>
          <p:cNvPr id="581" name="Google Shape;581;p5"/>
          <p:cNvSpPr txBox="1">
            <a:spLocks noGrp="1"/>
          </p:cNvSpPr>
          <p:nvPr>
            <p:ph type="subTitle" idx="3"/>
          </p:nvPr>
        </p:nvSpPr>
        <p:spPr>
          <a:xfrm>
            <a:off x="6065237" y="2823905"/>
            <a:ext cx="1961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endParaRPr/>
          </a:p>
        </p:txBody>
      </p:sp>
      <p:sp>
        <p:nvSpPr>
          <p:cNvPr id="582" name="Google Shape;582;p5"/>
          <p:cNvSpPr txBox="1">
            <a:spLocks noGrp="1"/>
          </p:cNvSpPr>
          <p:nvPr>
            <p:ph type="subTitle" idx="4"/>
          </p:nvPr>
        </p:nvSpPr>
        <p:spPr>
          <a:xfrm>
            <a:off x="6065223" y="1764350"/>
            <a:ext cx="2358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583" name="Google Shape;583;p5"/>
          <p:cNvGrpSpPr/>
          <p:nvPr/>
        </p:nvGrpSpPr>
        <p:grpSpPr>
          <a:xfrm>
            <a:off x="8424000" y="540000"/>
            <a:ext cx="96900" cy="379779"/>
            <a:chOff x="8424000" y="540000"/>
            <a:chExt cx="96900" cy="379779"/>
          </a:xfrm>
        </p:grpSpPr>
        <p:sp>
          <p:nvSpPr>
            <p:cNvPr id="584" name="Google Shape;584;p5"/>
            <p:cNvSpPr/>
            <p:nvPr/>
          </p:nvSpPr>
          <p:spPr>
            <a:xfrm>
              <a:off x="8424000" y="54000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"/>
            <p:cNvSpPr/>
            <p:nvPr/>
          </p:nvSpPr>
          <p:spPr>
            <a:xfrm>
              <a:off x="8424000" y="68144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"/>
            <p:cNvSpPr/>
            <p:nvPr/>
          </p:nvSpPr>
          <p:spPr>
            <a:xfrm>
              <a:off x="8424000" y="822879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" name="Google Shape;587;p5"/>
          <p:cNvSpPr txBox="1">
            <a:spLocks noGrp="1"/>
          </p:cNvSpPr>
          <p:nvPr>
            <p:ph type="title"/>
          </p:nvPr>
        </p:nvSpPr>
        <p:spPr>
          <a:xfrm>
            <a:off x="585801" y="374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588" name="Google Shape;588;p5"/>
          <p:cNvGrpSpPr/>
          <p:nvPr/>
        </p:nvGrpSpPr>
        <p:grpSpPr>
          <a:xfrm>
            <a:off x="4799376" y="4603504"/>
            <a:ext cx="922415" cy="863680"/>
            <a:chOff x="1131625" y="2739900"/>
            <a:chExt cx="1092650" cy="1023075"/>
          </a:xfrm>
        </p:grpSpPr>
        <p:sp>
          <p:nvSpPr>
            <p:cNvPr id="589" name="Google Shape;589;p5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6"/>
          <p:cNvSpPr/>
          <p:nvPr/>
        </p:nvSpPr>
        <p:spPr>
          <a:xfrm>
            <a:off x="-508725" y="-23812"/>
            <a:ext cx="1476375" cy="5191125"/>
          </a:xfrm>
          <a:custGeom>
            <a:avLst/>
            <a:gdLst/>
            <a:ahLst/>
            <a:cxnLst/>
            <a:rect l="l" t="t" r="r" b="b"/>
            <a:pathLst>
              <a:path w="59055" h="207645" extrusionOk="0">
                <a:moveTo>
                  <a:pt x="59055" y="381"/>
                </a:moveTo>
                <a:lnTo>
                  <a:pt x="59055" y="106299"/>
                </a:lnTo>
                <a:lnTo>
                  <a:pt x="48768" y="116967"/>
                </a:lnTo>
                <a:lnTo>
                  <a:pt x="48768" y="207645"/>
                </a:lnTo>
                <a:lnTo>
                  <a:pt x="0" y="20764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grpSp>
        <p:nvGrpSpPr>
          <p:cNvPr id="773" name="Google Shape;773;p6"/>
          <p:cNvGrpSpPr/>
          <p:nvPr/>
        </p:nvGrpSpPr>
        <p:grpSpPr>
          <a:xfrm>
            <a:off x="8424000" y="540000"/>
            <a:ext cx="96900" cy="379779"/>
            <a:chOff x="8424000" y="540000"/>
            <a:chExt cx="96900" cy="379779"/>
          </a:xfrm>
        </p:grpSpPr>
        <p:sp>
          <p:nvSpPr>
            <p:cNvPr id="774" name="Google Shape;774;p6"/>
            <p:cNvSpPr/>
            <p:nvPr/>
          </p:nvSpPr>
          <p:spPr>
            <a:xfrm>
              <a:off x="8424000" y="54000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8424000" y="68144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8424000" y="822879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6"/>
          <p:cNvSpPr txBox="1">
            <a:spLocks noGrp="1"/>
          </p:cNvSpPr>
          <p:nvPr>
            <p:ph type="title"/>
          </p:nvPr>
        </p:nvSpPr>
        <p:spPr>
          <a:xfrm>
            <a:off x="585801" y="374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778" name="Google Shape;778;p6"/>
          <p:cNvGrpSpPr/>
          <p:nvPr/>
        </p:nvGrpSpPr>
        <p:grpSpPr>
          <a:xfrm>
            <a:off x="595705" y="4545808"/>
            <a:ext cx="1143458" cy="1070648"/>
            <a:chOff x="1131625" y="2739900"/>
            <a:chExt cx="1092650" cy="1023075"/>
          </a:xfrm>
        </p:grpSpPr>
        <p:sp>
          <p:nvSpPr>
            <p:cNvPr id="779" name="Google Shape;779;p6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7"/>
          <p:cNvSpPr/>
          <p:nvPr/>
        </p:nvSpPr>
        <p:spPr>
          <a:xfrm>
            <a:off x="208625" y="1612800"/>
            <a:ext cx="7431000" cy="2375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7"/>
          <p:cNvSpPr/>
          <p:nvPr/>
        </p:nvSpPr>
        <p:spPr>
          <a:xfrm>
            <a:off x="-508725" y="-23812"/>
            <a:ext cx="1476375" cy="5191125"/>
          </a:xfrm>
          <a:custGeom>
            <a:avLst/>
            <a:gdLst/>
            <a:ahLst/>
            <a:cxnLst/>
            <a:rect l="l" t="t" r="r" b="b"/>
            <a:pathLst>
              <a:path w="59055" h="207645" extrusionOk="0">
                <a:moveTo>
                  <a:pt x="59055" y="381"/>
                </a:moveTo>
                <a:lnTo>
                  <a:pt x="59055" y="106299"/>
                </a:lnTo>
                <a:lnTo>
                  <a:pt x="48768" y="116967"/>
                </a:lnTo>
                <a:lnTo>
                  <a:pt x="48768" y="207645"/>
                </a:lnTo>
                <a:lnTo>
                  <a:pt x="0" y="20764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sp>
        <p:nvSpPr>
          <p:cNvPr id="964" name="Google Shape;964;p7"/>
          <p:cNvSpPr txBox="1">
            <a:spLocks noGrp="1"/>
          </p:cNvSpPr>
          <p:nvPr>
            <p:ph type="subTitle" idx="1"/>
          </p:nvPr>
        </p:nvSpPr>
        <p:spPr>
          <a:xfrm>
            <a:off x="1902000" y="1821125"/>
            <a:ext cx="5340000" cy="2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965" name="Google Shape;965;p7"/>
          <p:cNvGrpSpPr/>
          <p:nvPr/>
        </p:nvGrpSpPr>
        <p:grpSpPr>
          <a:xfrm>
            <a:off x="8424000" y="540000"/>
            <a:ext cx="96900" cy="379779"/>
            <a:chOff x="8424000" y="540000"/>
            <a:chExt cx="96900" cy="379779"/>
          </a:xfrm>
        </p:grpSpPr>
        <p:sp>
          <p:nvSpPr>
            <p:cNvPr id="966" name="Google Shape;966;p7"/>
            <p:cNvSpPr/>
            <p:nvPr/>
          </p:nvSpPr>
          <p:spPr>
            <a:xfrm>
              <a:off x="8424000" y="54000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8424000" y="681440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8424000" y="822879"/>
              <a:ext cx="96900" cy="96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7"/>
          <p:cNvSpPr txBox="1">
            <a:spLocks noGrp="1"/>
          </p:cNvSpPr>
          <p:nvPr>
            <p:ph type="title"/>
          </p:nvPr>
        </p:nvSpPr>
        <p:spPr>
          <a:xfrm>
            <a:off x="585801" y="374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970" name="Google Shape;970;p7"/>
          <p:cNvGrpSpPr/>
          <p:nvPr/>
        </p:nvGrpSpPr>
        <p:grpSpPr>
          <a:xfrm>
            <a:off x="8455526" y="4446679"/>
            <a:ext cx="922415" cy="863680"/>
            <a:chOff x="1131625" y="2739900"/>
            <a:chExt cx="1092650" cy="1023075"/>
          </a:xfrm>
        </p:grpSpPr>
        <p:sp>
          <p:nvSpPr>
            <p:cNvPr id="971" name="Google Shape;971;p7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8"/>
          <p:cNvSpPr txBox="1">
            <a:spLocks noGrp="1"/>
          </p:cNvSpPr>
          <p:nvPr>
            <p:ph type="title"/>
          </p:nvPr>
        </p:nvSpPr>
        <p:spPr>
          <a:xfrm>
            <a:off x="1676550" y="2185850"/>
            <a:ext cx="57912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 b="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55" name="Google Shape;1155;p8"/>
          <p:cNvSpPr/>
          <p:nvPr/>
        </p:nvSpPr>
        <p:spPr>
          <a:xfrm>
            <a:off x="8143800" y="540000"/>
            <a:ext cx="280200" cy="2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6" name="Google Shape;1156;p8"/>
          <p:cNvGrpSpPr/>
          <p:nvPr/>
        </p:nvGrpSpPr>
        <p:grpSpPr>
          <a:xfrm>
            <a:off x="-423470" y="540008"/>
            <a:ext cx="1143458" cy="1070648"/>
            <a:chOff x="1131625" y="2739900"/>
            <a:chExt cx="1092650" cy="1023075"/>
          </a:xfrm>
        </p:grpSpPr>
        <p:sp>
          <p:nvSpPr>
            <p:cNvPr id="1157" name="Google Shape;1157;p8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8"/>
          <p:cNvGrpSpPr/>
          <p:nvPr/>
        </p:nvGrpSpPr>
        <p:grpSpPr>
          <a:xfrm>
            <a:off x="7467755" y="4464308"/>
            <a:ext cx="1143458" cy="1070648"/>
            <a:chOff x="1131625" y="2739900"/>
            <a:chExt cx="1092650" cy="1023075"/>
          </a:xfrm>
        </p:grpSpPr>
        <p:sp>
          <p:nvSpPr>
            <p:cNvPr id="1340" name="Google Shape;1340;p8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8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8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2" name="Google Shape;1522;p8"/>
          <p:cNvSpPr/>
          <p:nvPr/>
        </p:nvSpPr>
        <p:spPr>
          <a:xfrm>
            <a:off x="986275" y="4323300"/>
            <a:ext cx="280200" cy="280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8"/>
          <p:cNvSpPr/>
          <p:nvPr/>
        </p:nvSpPr>
        <p:spPr>
          <a:xfrm>
            <a:off x="720000" y="4043100"/>
            <a:ext cx="280200" cy="28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26" name="Google Shape;152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27" name="Google Shape;152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2"/>
          <p:cNvSpPr txBox="1">
            <a:spLocks noGrp="1"/>
          </p:cNvSpPr>
          <p:nvPr>
            <p:ph type="ctrTitle"/>
          </p:nvPr>
        </p:nvSpPr>
        <p:spPr>
          <a:xfrm>
            <a:off x="1769150" y="1759175"/>
            <a:ext cx="2466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0" name="Google Shape;1910;p12"/>
          <p:cNvSpPr txBox="1">
            <a:spLocks noGrp="1"/>
          </p:cNvSpPr>
          <p:nvPr>
            <p:ph type="title" idx="2" hasCustomPrompt="1"/>
          </p:nvPr>
        </p:nvSpPr>
        <p:spPr>
          <a:xfrm>
            <a:off x="546012" y="1559537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11" name="Google Shape;1911;p12"/>
          <p:cNvSpPr txBox="1">
            <a:spLocks noGrp="1"/>
          </p:cNvSpPr>
          <p:nvPr>
            <p:ph type="ctrTitle" idx="3"/>
          </p:nvPr>
        </p:nvSpPr>
        <p:spPr>
          <a:xfrm>
            <a:off x="1740250" y="2792200"/>
            <a:ext cx="24660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2" name="Google Shape;1912;p12"/>
          <p:cNvSpPr txBox="1">
            <a:spLocks noGrp="1"/>
          </p:cNvSpPr>
          <p:nvPr>
            <p:ph type="title" idx="4" hasCustomPrompt="1"/>
          </p:nvPr>
        </p:nvSpPr>
        <p:spPr>
          <a:xfrm>
            <a:off x="546012" y="2601706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13" name="Google Shape;1913;p12"/>
          <p:cNvSpPr txBox="1">
            <a:spLocks noGrp="1"/>
          </p:cNvSpPr>
          <p:nvPr>
            <p:ph type="ctrTitle" idx="5"/>
          </p:nvPr>
        </p:nvSpPr>
        <p:spPr>
          <a:xfrm>
            <a:off x="6001273" y="1759200"/>
            <a:ext cx="2466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4" name="Google Shape;1914;p12"/>
          <p:cNvSpPr txBox="1">
            <a:spLocks noGrp="1"/>
          </p:cNvSpPr>
          <p:nvPr>
            <p:ph type="title" idx="6" hasCustomPrompt="1"/>
          </p:nvPr>
        </p:nvSpPr>
        <p:spPr>
          <a:xfrm>
            <a:off x="4831175" y="1597643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15" name="Google Shape;1915;p12"/>
          <p:cNvSpPr txBox="1">
            <a:spLocks noGrp="1"/>
          </p:cNvSpPr>
          <p:nvPr>
            <p:ph type="ctrTitle" idx="7"/>
          </p:nvPr>
        </p:nvSpPr>
        <p:spPr>
          <a:xfrm>
            <a:off x="6001264" y="2796624"/>
            <a:ext cx="24660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6" name="Google Shape;1916;p12"/>
          <p:cNvSpPr txBox="1">
            <a:spLocks noGrp="1"/>
          </p:cNvSpPr>
          <p:nvPr>
            <p:ph type="title" idx="8" hasCustomPrompt="1"/>
          </p:nvPr>
        </p:nvSpPr>
        <p:spPr>
          <a:xfrm>
            <a:off x="4831175" y="2754770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17" name="Google Shape;1917;p12"/>
          <p:cNvSpPr txBox="1">
            <a:spLocks noGrp="1"/>
          </p:cNvSpPr>
          <p:nvPr>
            <p:ph type="title" idx="9"/>
          </p:nvPr>
        </p:nvSpPr>
        <p:spPr>
          <a:xfrm>
            <a:off x="585801" y="374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1918" name="Google Shape;1918;p12"/>
          <p:cNvGrpSpPr/>
          <p:nvPr/>
        </p:nvGrpSpPr>
        <p:grpSpPr>
          <a:xfrm>
            <a:off x="-1009929" y="3950879"/>
            <a:ext cx="1394003" cy="1305239"/>
            <a:chOff x="1131625" y="2739900"/>
            <a:chExt cx="1092650" cy="1023075"/>
          </a:xfrm>
        </p:grpSpPr>
        <p:sp>
          <p:nvSpPr>
            <p:cNvPr id="1919" name="Google Shape;1919;p12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2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2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2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2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2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2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2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2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2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2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2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2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2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2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2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2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2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2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2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2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2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2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2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2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2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2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2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2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2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2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2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2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2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2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2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2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2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2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2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2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2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2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2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2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2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2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2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2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2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2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2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2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2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2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2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2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2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2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2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2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2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2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2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2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2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2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2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2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2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2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2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2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2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2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2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2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2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2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2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2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2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2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2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2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2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2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2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2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2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2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2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2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2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2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2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2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2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2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2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2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2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2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2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2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2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2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2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2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2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2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2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2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2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2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2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2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2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2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2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2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2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2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2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2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2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2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2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2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2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2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2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2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2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2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2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2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2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2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2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2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2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2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2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2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2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2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2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2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2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2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2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2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2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2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2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2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2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2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2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2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2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2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2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2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2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2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2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2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2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2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2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2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2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2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2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2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2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2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2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2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2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" name="Google Shape;2101;p12"/>
          <p:cNvGrpSpPr/>
          <p:nvPr/>
        </p:nvGrpSpPr>
        <p:grpSpPr>
          <a:xfrm>
            <a:off x="7553063" y="-174121"/>
            <a:ext cx="1147173" cy="1074126"/>
            <a:chOff x="1131625" y="2739900"/>
            <a:chExt cx="1092650" cy="1023075"/>
          </a:xfrm>
        </p:grpSpPr>
        <p:sp>
          <p:nvSpPr>
            <p:cNvPr id="2102" name="Google Shape;2102;p12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2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2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2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2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2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2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2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2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2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2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2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2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2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2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2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2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2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2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2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2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2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2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2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2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2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2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2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2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2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2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2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2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2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2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2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2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2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2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2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2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2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2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2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2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2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2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2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2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2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2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2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2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2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2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2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2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2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2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2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2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2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2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2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2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2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2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2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2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2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2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2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2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2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2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2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2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2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2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2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2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2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2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2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2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2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2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2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2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2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2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2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2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2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2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2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2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2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2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2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2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2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2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2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2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2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2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2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2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2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2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2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2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2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2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2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2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2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2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2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2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2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2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2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2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2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2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2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2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2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2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2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2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2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2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2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2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2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2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2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2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2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2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2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2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2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2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2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2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2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2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2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2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2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2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2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2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2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2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2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2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2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2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2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2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2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2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2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2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2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2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2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2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2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2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2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2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2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2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2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2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2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4" name="Google Shape;2284;p12"/>
          <p:cNvGrpSpPr/>
          <p:nvPr/>
        </p:nvGrpSpPr>
        <p:grpSpPr>
          <a:xfrm>
            <a:off x="849584" y="2425238"/>
            <a:ext cx="465943" cy="118800"/>
            <a:chOff x="849584" y="2425238"/>
            <a:chExt cx="465943" cy="118800"/>
          </a:xfrm>
        </p:grpSpPr>
        <p:sp>
          <p:nvSpPr>
            <p:cNvPr id="2285" name="Google Shape;2285;p12"/>
            <p:cNvSpPr/>
            <p:nvPr/>
          </p:nvSpPr>
          <p:spPr>
            <a:xfrm rot="5400000">
              <a:off x="1196728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2"/>
            <p:cNvSpPr/>
            <p:nvPr/>
          </p:nvSpPr>
          <p:spPr>
            <a:xfrm rot="5400000">
              <a:off x="1023156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2"/>
            <p:cNvSpPr/>
            <p:nvPr/>
          </p:nvSpPr>
          <p:spPr>
            <a:xfrm rot="5400000">
              <a:off x="849584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8" name="Google Shape;2288;p12"/>
          <p:cNvGrpSpPr/>
          <p:nvPr/>
        </p:nvGrpSpPr>
        <p:grpSpPr>
          <a:xfrm>
            <a:off x="849584" y="3655663"/>
            <a:ext cx="465943" cy="118800"/>
            <a:chOff x="849584" y="3655663"/>
            <a:chExt cx="465943" cy="118800"/>
          </a:xfrm>
        </p:grpSpPr>
        <p:sp>
          <p:nvSpPr>
            <p:cNvPr id="2289" name="Google Shape;2289;p12"/>
            <p:cNvSpPr/>
            <p:nvPr/>
          </p:nvSpPr>
          <p:spPr>
            <a:xfrm rot="5400000">
              <a:off x="1196728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2"/>
            <p:cNvSpPr/>
            <p:nvPr/>
          </p:nvSpPr>
          <p:spPr>
            <a:xfrm rot="5400000">
              <a:off x="1023156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2"/>
            <p:cNvSpPr/>
            <p:nvPr/>
          </p:nvSpPr>
          <p:spPr>
            <a:xfrm rot="5400000">
              <a:off x="849584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2" name="Google Shape;2292;p12"/>
          <p:cNvGrpSpPr/>
          <p:nvPr/>
        </p:nvGrpSpPr>
        <p:grpSpPr>
          <a:xfrm>
            <a:off x="5166672" y="2425238"/>
            <a:ext cx="465943" cy="118800"/>
            <a:chOff x="5157147" y="2425238"/>
            <a:chExt cx="465943" cy="118800"/>
          </a:xfrm>
        </p:grpSpPr>
        <p:sp>
          <p:nvSpPr>
            <p:cNvPr id="2293" name="Google Shape;2293;p12"/>
            <p:cNvSpPr/>
            <p:nvPr/>
          </p:nvSpPr>
          <p:spPr>
            <a:xfrm rot="5400000">
              <a:off x="5504290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2"/>
            <p:cNvSpPr/>
            <p:nvPr/>
          </p:nvSpPr>
          <p:spPr>
            <a:xfrm rot="5400000">
              <a:off x="5330719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2"/>
            <p:cNvSpPr/>
            <p:nvPr/>
          </p:nvSpPr>
          <p:spPr>
            <a:xfrm rot="5400000">
              <a:off x="5157147" y="2425238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6" name="Google Shape;2296;p12"/>
          <p:cNvGrpSpPr/>
          <p:nvPr/>
        </p:nvGrpSpPr>
        <p:grpSpPr>
          <a:xfrm>
            <a:off x="5166672" y="3655663"/>
            <a:ext cx="465943" cy="118800"/>
            <a:chOff x="5157147" y="3655663"/>
            <a:chExt cx="465943" cy="118800"/>
          </a:xfrm>
        </p:grpSpPr>
        <p:sp>
          <p:nvSpPr>
            <p:cNvPr id="2297" name="Google Shape;2297;p12"/>
            <p:cNvSpPr/>
            <p:nvPr/>
          </p:nvSpPr>
          <p:spPr>
            <a:xfrm rot="5400000">
              <a:off x="5504290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2"/>
            <p:cNvSpPr/>
            <p:nvPr/>
          </p:nvSpPr>
          <p:spPr>
            <a:xfrm rot="5400000">
              <a:off x="5330719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2"/>
            <p:cNvSpPr/>
            <p:nvPr/>
          </p:nvSpPr>
          <p:spPr>
            <a:xfrm rot="5400000">
              <a:off x="5157147" y="3655663"/>
              <a:ext cx="118800" cy="118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2800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Char char="●"/>
              <a:defRPr sz="1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8" r:id="rId9"/>
    <p:sldLayoutId id="2147483661" r:id="rId10"/>
    <p:sldLayoutId id="2147483663" r:id="rId11"/>
    <p:sldLayoutId id="2147483668" r:id="rId12"/>
    <p:sldLayoutId id="2147483669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1" name="Google Shape;4231;p26"/>
          <p:cNvSpPr/>
          <p:nvPr/>
        </p:nvSpPr>
        <p:spPr>
          <a:xfrm>
            <a:off x="4038600" y="-6850"/>
            <a:ext cx="5105299" cy="5150350"/>
          </a:xfrm>
          <a:custGeom>
            <a:avLst/>
            <a:gdLst/>
            <a:ahLst/>
            <a:cxnLst/>
            <a:rect l="l" t="t" r="r" b="b"/>
            <a:pathLst>
              <a:path w="100950" h="205192" extrusionOk="0">
                <a:moveTo>
                  <a:pt x="0" y="205192"/>
                </a:moveTo>
                <a:lnTo>
                  <a:pt x="0" y="100743"/>
                </a:lnTo>
                <a:lnTo>
                  <a:pt x="18505" y="82238"/>
                </a:lnTo>
                <a:lnTo>
                  <a:pt x="18505" y="0"/>
                </a:lnTo>
                <a:lnTo>
                  <a:pt x="100949" y="0"/>
                </a:lnTo>
                <a:lnTo>
                  <a:pt x="100949" y="20519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LOGO PTPENGEMBANG_Situr | Forum PTP">
            <a:extLst>
              <a:ext uri="{FF2B5EF4-FFF2-40B4-BE49-F238E27FC236}">
                <a16:creationId xmlns:a16="http://schemas.microsoft.com/office/drawing/2014/main" xmlns="" id="{11C264A9-6F4C-48C2-9B7E-E5CB3723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581" y="0"/>
            <a:ext cx="5035666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32" name="Google Shape;4232;p26"/>
          <p:cNvSpPr txBox="1">
            <a:spLocks noGrp="1"/>
          </p:cNvSpPr>
          <p:nvPr>
            <p:ph type="ctrTitle"/>
          </p:nvPr>
        </p:nvSpPr>
        <p:spPr>
          <a:xfrm>
            <a:off x="5342909" y="1824437"/>
            <a:ext cx="3499029" cy="20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5000" b="1" dirty="0">
                <a:solidFill>
                  <a:srgbClr val="0070C0"/>
                </a:solidFill>
              </a:rPr>
              <a:t>PRODUKSI</a:t>
            </a:r>
            <a:r>
              <a:rPr lang="en-ID" b="1" dirty="0">
                <a:solidFill>
                  <a:srgbClr val="0070C0"/>
                </a:solidFill>
              </a:rPr>
              <a:t/>
            </a:r>
            <a:br>
              <a:rPr lang="en-ID" b="1" dirty="0">
                <a:solidFill>
                  <a:srgbClr val="0070C0"/>
                </a:solidFill>
              </a:rPr>
            </a:br>
            <a:r>
              <a:rPr lang="en-ID" sz="4000" b="1" dirty="0">
                <a:solidFill>
                  <a:srgbClr val="0070C0"/>
                </a:solidFill>
              </a:rPr>
              <a:t>MEDIA &amp; HYPERMEDIA</a:t>
            </a:r>
            <a:endParaRPr sz="4000" b="1" dirty="0">
              <a:solidFill>
                <a:srgbClr val="0070C0"/>
              </a:solidFill>
            </a:endParaRPr>
          </a:p>
        </p:txBody>
      </p:sp>
      <p:sp>
        <p:nvSpPr>
          <p:cNvPr id="4233" name="Google Shape;4233;p26"/>
          <p:cNvSpPr/>
          <p:nvPr/>
        </p:nvSpPr>
        <p:spPr>
          <a:xfrm>
            <a:off x="8880961" y="4112879"/>
            <a:ext cx="377710" cy="371344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5" name="Google Shape;4235;p26"/>
          <p:cNvGrpSpPr/>
          <p:nvPr/>
        </p:nvGrpSpPr>
        <p:grpSpPr>
          <a:xfrm>
            <a:off x="175629" y="4626793"/>
            <a:ext cx="803753" cy="752574"/>
            <a:chOff x="1131625" y="2739900"/>
            <a:chExt cx="1092650" cy="1023075"/>
          </a:xfrm>
        </p:grpSpPr>
        <p:sp>
          <p:nvSpPr>
            <p:cNvPr id="4236" name="Google Shape;4236;p26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6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6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6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6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6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6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6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6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6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6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6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6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6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26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26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6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6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26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6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6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6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6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6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6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6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6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6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6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6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6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6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6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6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6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6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6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6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6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6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6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6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6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6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6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6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6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6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6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6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6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6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6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6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6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6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6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6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6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6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6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6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6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6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6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6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6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6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6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6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6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6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6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6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6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6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6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6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6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6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6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6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6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6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6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6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6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6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6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6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6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6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6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6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6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6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6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6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6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6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6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6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6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6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6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6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6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6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6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6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6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6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6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6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6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6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6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6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6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6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6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6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6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6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6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6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6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6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6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6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6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6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6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6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6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6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6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6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6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6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6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6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6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6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6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6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6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6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6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6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6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6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6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6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6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6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6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6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6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6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6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6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6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6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6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6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6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6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6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6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6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6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6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6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6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6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6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6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6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6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6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6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8" name="Google Shape;4418;p26"/>
          <p:cNvSpPr/>
          <p:nvPr/>
        </p:nvSpPr>
        <p:spPr>
          <a:xfrm>
            <a:off x="8424000" y="54000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9" name="Google Shape;4419;p26"/>
          <p:cNvSpPr/>
          <p:nvPr/>
        </p:nvSpPr>
        <p:spPr>
          <a:xfrm>
            <a:off x="8424000" y="84255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0" name="Google Shape;4420;p26"/>
          <p:cNvSpPr/>
          <p:nvPr/>
        </p:nvSpPr>
        <p:spPr>
          <a:xfrm>
            <a:off x="8424000" y="1145100"/>
            <a:ext cx="207000" cy="20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1" name="Google Shape;4421;p26"/>
          <p:cNvGrpSpPr/>
          <p:nvPr/>
        </p:nvGrpSpPr>
        <p:grpSpPr>
          <a:xfrm>
            <a:off x="4844860" y="-45050"/>
            <a:ext cx="1092650" cy="1023075"/>
            <a:chOff x="1131625" y="2739900"/>
            <a:chExt cx="1092650" cy="1023075"/>
          </a:xfrm>
        </p:grpSpPr>
        <p:sp>
          <p:nvSpPr>
            <p:cNvPr id="4422" name="Google Shape;4422;p26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6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6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6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6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6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6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6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6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6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6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6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6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6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6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6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6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6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6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6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6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6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6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6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6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6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6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6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6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6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6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6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6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6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6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6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6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6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6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6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6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6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6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6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6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6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6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6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6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6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6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6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6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6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6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6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6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6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6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6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6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6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6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6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6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6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6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6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6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6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6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6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6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6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6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6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6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6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6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6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6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6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6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6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6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6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6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6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6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6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6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6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6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6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6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6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6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6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6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6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6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6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6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6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6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6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6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6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6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6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6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6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6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6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6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6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6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6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6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6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6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6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6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6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6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6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6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6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6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6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6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6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6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6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6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6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6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6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6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6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6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6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6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6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6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6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6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6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6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6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6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6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6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6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6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6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6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6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37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7C8655-0C35-44DB-BE1F-DBA2A5AE2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411" y="374550"/>
            <a:ext cx="3556003" cy="734700"/>
          </a:xfrm>
        </p:spPr>
        <p:txBody>
          <a:bodyPr/>
          <a:lstStyle/>
          <a:p>
            <a:r>
              <a:rPr lang="en-ID" dirty="0"/>
              <a:t>Flow Chart &amp;</a:t>
            </a:r>
            <a:br>
              <a:rPr lang="en-ID" dirty="0"/>
            </a:br>
            <a:r>
              <a:rPr lang="en-ID" dirty="0" err="1"/>
              <a:t>Sinopsis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9FCE00E-DBBC-4689-8178-96D0B7CC9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587" y="342800"/>
            <a:ext cx="4326699" cy="27198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F9ECEDF-C8E6-4BEF-845E-646BB5479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412" y="1865313"/>
            <a:ext cx="3862387" cy="327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45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4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11FBC1B-B915-4086-B3AE-A2989F265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3943" y="-20574"/>
            <a:ext cx="5190057" cy="42466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913BCBE-CD54-4450-9816-0528597D8D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9400" y="2796101"/>
            <a:ext cx="4838700" cy="3292475"/>
          </a:xfrm>
          <a:prstGeom prst="rect">
            <a:avLst/>
          </a:prstGeom>
        </p:spPr>
      </p:pic>
      <p:sp>
        <p:nvSpPr>
          <p:cNvPr id="4628" name="Google Shape;4628;p29"/>
          <p:cNvSpPr/>
          <p:nvPr/>
        </p:nvSpPr>
        <p:spPr>
          <a:xfrm rot="-5400000">
            <a:off x="8522299" y="4336496"/>
            <a:ext cx="1007441" cy="691721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29"/>
          <p:cNvSpPr/>
          <p:nvPr/>
        </p:nvSpPr>
        <p:spPr>
          <a:xfrm>
            <a:off x="-30849" y="-20575"/>
            <a:ext cx="4658208" cy="5174350"/>
          </a:xfrm>
          <a:custGeom>
            <a:avLst/>
            <a:gdLst/>
            <a:ahLst/>
            <a:cxnLst/>
            <a:rect l="l" t="t" r="r" b="b"/>
            <a:pathLst>
              <a:path w="215615" h="206974" extrusionOk="0">
                <a:moveTo>
                  <a:pt x="411" y="0"/>
                </a:moveTo>
                <a:lnTo>
                  <a:pt x="188046" y="0"/>
                </a:lnTo>
                <a:lnTo>
                  <a:pt x="188046" y="83119"/>
                </a:lnTo>
                <a:lnTo>
                  <a:pt x="215615" y="102047"/>
                </a:lnTo>
                <a:lnTo>
                  <a:pt x="215615" y="206974"/>
                </a:lnTo>
                <a:lnTo>
                  <a:pt x="0" y="206974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  <a:lumOff val="50000"/>
                </a:schemeClr>
              </a:gs>
              <a:gs pos="100000">
                <a:schemeClr val="accent2"/>
              </a:gs>
            </a:gsLst>
            <a:lin ang="8100000" scaled="1"/>
            <a:tileRect/>
          </a:gradFill>
          <a:ln>
            <a:noFill/>
          </a:ln>
        </p:spPr>
        <p:txBody>
          <a:bodyPr/>
          <a:lstStyle/>
          <a:p>
            <a:endParaRPr lang="en-ID" dirty="0"/>
          </a:p>
        </p:txBody>
      </p:sp>
      <p:sp>
        <p:nvSpPr>
          <p:cNvPr id="4630" name="Google Shape;4630;p29"/>
          <p:cNvSpPr txBox="1">
            <a:spLocks noGrp="1"/>
          </p:cNvSpPr>
          <p:nvPr>
            <p:ph type="subTitle" idx="1"/>
          </p:nvPr>
        </p:nvSpPr>
        <p:spPr>
          <a:xfrm flipH="1">
            <a:off x="615772" y="1847479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Uraian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Keterangan</a:t>
            </a:r>
            <a:r>
              <a:rPr lang="en-ID" dirty="0"/>
              <a:t> Audio &amp; Visual</a:t>
            </a:r>
            <a:endParaRPr dirty="0"/>
          </a:p>
        </p:txBody>
      </p:sp>
      <p:sp>
        <p:nvSpPr>
          <p:cNvPr id="4631" name="Google Shape;4631;p29"/>
          <p:cNvSpPr txBox="1">
            <a:spLocks noGrp="1"/>
          </p:cNvSpPr>
          <p:nvPr>
            <p:ph type="title"/>
          </p:nvPr>
        </p:nvSpPr>
        <p:spPr>
          <a:xfrm>
            <a:off x="587432" y="1194281"/>
            <a:ext cx="3366511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BADAN NASKAH</a:t>
            </a:r>
            <a:endParaRPr dirty="0"/>
          </a:p>
        </p:txBody>
      </p:sp>
      <p:grpSp>
        <p:nvGrpSpPr>
          <p:cNvPr id="4632" name="Google Shape;4632;p29"/>
          <p:cNvGrpSpPr/>
          <p:nvPr/>
        </p:nvGrpSpPr>
        <p:grpSpPr>
          <a:xfrm>
            <a:off x="4619362" y="3938546"/>
            <a:ext cx="1588713" cy="1487551"/>
            <a:chOff x="1131625" y="2739900"/>
            <a:chExt cx="1092650" cy="1023075"/>
          </a:xfrm>
        </p:grpSpPr>
        <p:sp>
          <p:nvSpPr>
            <p:cNvPr id="4633" name="Google Shape;4633;p29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9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9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9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9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9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9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9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9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9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9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9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9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9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9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9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9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9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9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9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9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9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9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9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9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9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9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9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9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9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9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9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9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9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9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9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9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9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9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9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9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9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9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9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9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9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9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9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9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9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9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9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9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5" name="Google Shape;4815;p29"/>
          <p:cNvSpPr/>
          <p:nvPr/>
        </p:nvSpPr>
        <p:spPr>
          <a:xfrm>
            <a:off x="-103375" y="747000"/>
            <a:ext cx="527700" cy="5286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4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C0E684A-6C07-4ED6-82E6-38BC1D9E3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671" y="-8320"/>
            <a:ext cx="5091328" cy="5186690"/>
          </a:xfrm>
          <a:prstGeom prst="rect">
            <a:avLst/>
          </a:prstGeom>
        </p:spPr>
      </p:pic>
      <p:sp>
        <p:nvSpPr>
          <p:cNvPr id="4628" name="Google Shape;4628;p29"/>
          <p:cNvSpPr/>
          <p:nvPr/>
        </p:nvSpPr>
        <p:spPr>
          <a:xfrm rot="-5400000">
            <a:off x="8522299" y="4336496"/>
            <a:ext cx="1007441" cy="691721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29"/>
          <p:cNvSpPr/>
          <p:nvPr/>
        </p:nvSpPr>
        <p:spPr>
          <a:xfrm>
            <a:off x="-30849" y="-20575"/>
            <a:ext cx="4658208" cy="5174350"/>
          </a:xfrm>
          <a:custGeom>
            <a:avLst/>
            <a:gdLst/>
            <a:ahLst/>
            <a:cxnLst/>
            <a:rect l="l" t="t" r="r" b="b"/>
            <a:pathLst>
              <a:path w="215615" h="206974" extrusionOk="0">
                <a:moveTo>
                  <a:pt x="411" y="0"/>
                </a:moveTo>
                <a:lnTo>
                  <a:pt x="188046" y="0"/>
                </a:lnTo>
                <a:lnTo>
                  <a:pt x="188046" y="83119"/>
                </a:lnTo>
                <a:lnTo>
                  <a:pt x="215615" y="102047"/>
                </a:lnTo>
                <a:lnTo>
                  <a:pt x="215615" y="206974"/>
                </a:lnTo>
                <a:lnTo>
                  <a:pt x="0" y="206974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  <a:lumOff val="50000"/>
                </a:schemeClr>
              </a:gs>
              <a:gs pos="100000">
                <a:schemeClr val="accent2"/>
              </a:gs>
            </a:gsLst>
            <a:lin ang="8100000" scaled="1"/>
            <a:tileRect/>
          </a:gradFill>
          <a:ln>
            <a:noFill/>
          </a:ln>
        </p:spPr>
        <p:txBody>
          <a:bodyPr/>
          <a:lstStyle/>
          <a:p>
            <a:endParaRPr lang="en-ID" dirty="0"/>
          </a:p>
        </p:txBody>
      </p:sp>
      <p:sp>
        <p:nvSpPr>
          <p:cNvPr id="4630" name="Google Shape;4630;p29"/>
          <p:cNvSpPr txBox="1">
            <a:spLocks noGrp="1"/>
          </p:cNvSpPr>
          <p:nvPr>
            <p:ph type="subTitle" idx="1"/>
          </p:nvPr>
        </p:nvSpPr>
        <p:spPr>
          <a:xfrm flipH="1">
            <a:off x="615772" y="1847479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Uraian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Keterangan</a:t>
            </a:r>
            <a:r>
              <a:rPr lang="en-ID" dirty="0"/>
              <a:t> </a:t>
            </a:r>
            <a:r>
              <a:rPr lang="en-ID" dirty="0" err="1"/>
              <a:t>tampilan</a:t>
            </a:r>
            <a:r>
              <a:rPr lang="en-ID" dirty="0"/>
              <a:t> </a:t>
            </a:r>
            <a:endParaRPr dirty="0"/>
          </a:p>
        </p:txBody>
      </p:sp>
      <p:sp>
        <p:nvSpPr>
          <p:cNvPr id="4631" name="Google Shape;4631;p29"/>
          <p:cNvSpPr txBox="1">
            <a:spLocks noGrp="1"/>
          </p:cNvSpPr>
          <p:nvPr>
            <p:ph type="title"/>
          </p:nvPr>
        </p:nvSpPr>
        <p:spPr>
          <a:xfrm>
            <a:off x="587432" y="1194281"/>
            <a:ext cx="3366511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BADAN NASKAH</a:t>
            </a:r>
            <a:endParaRPr dirty="0"/>
          </a:p>
        </p:txBody>
      </p:sp>
      <p:grpSp>
        <p:nvGrpSpPr>
          <p:cNvPr id="4632" name="Google Shape;4632;p29"/>
          <p:cNvGrpSpPr/>
          <p:nvPr/>
        </p:nvGrpSpPr>
        <p:grpSpPr>
          <a:xfrm>
            <a:off x="4619362" y="3938546"/>
            <a:ext cx="1588713" cy="1487551"/>
            <a:chOff x="1131625" y="2739900"/>
            <a:chExt cx="1092650" cy="1023075"/>
          </a:xfrm>
        </p:grpSpPr>
        <p:sp>
          <p:nvSpPr>
            <p:cNvPr id="4633" name="Google Shape;4633;p29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9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9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9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9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9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9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9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9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9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9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9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9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9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9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9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9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9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9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9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9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9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9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9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9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9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9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9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9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9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9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9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9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9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9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9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9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9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9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9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9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9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9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9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9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9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9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9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9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9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9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9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9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5" name="Google Shape;4815;p29"/>
          <p:cNvSpPr/>
          <p:nvPr/>
        </p:nvSpPr>
        <p:spPr>
          <a:xfrm>
            <a:off x="-103375" y="747000"/>
            <a:ext cx="527700" cy="5286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4764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41"/>
          <p:cNvSpPr txBox="1">
            <a:spLocks noGrp="1"/>
          </p:cNvSpPr>
          <p:nvPr>
            <p:ph type="subTitle" idx="2"/>
          </p:nvPr>
        </p:nvSpPr>
        <p:spPr>
          <a:xfrm>
            <a:off x="960716" y="860988"/>
            <a:ext cx="3670806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REMBUK NASKAH</a:t>
            </a:r>
            <a:endParaRPr dirty="0"/>
          </a:p>
        </p:txBody>
      </p:sp>
      <p:sp>
        <p:nvSpPr>
          <p:cNvPr id="5383" name="Google Shape;5383;p41"/>
          <p:cNvSpPr txBox="1">
            <a:spLocks noGrp="1"/>
          </p:cNvSpPr>
          <p:nvPr>
            <p:ph type="subTitle" idx="4"/>
          </p:nvPr>
        </p:nvSpPr>
        <p:spPr>
          <a:xfrm>
            <a:off x="430937" y="2099376"/>
            <a:ext cx="3695866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> Program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Format Program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Pokok-pokok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Sinopsis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Waktu </a:t>
            </a:r>
            <a:r>
              <a:rPr lang="en-ID" dirty="0" err="1"/>
              <a:t>Pelaksanaan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Tim Script Conference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Resume, </a:t>
            </a:r>
            <a:r>
              <a:rPr lang="en-ID" dirty="0" err="1"/>
              <a:t>rekomendasi</a:t>
            </a:r>
            <a:r>
              <a:rPr lang="en-ID" dirty="0"/>
              <a:t>, &amp; </a:t>
            </a:r>
            <a:r>
              <a:rPr lang="en-ID" dirty="0" err="1"/>
              <a:t>kesimpulan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Ditandatangani</a:t>
            </a:r>
            <a:r>
              <a:rPr lang="en-ID" dirty="0"/>
              <a:t> </a:t>
            </a:r>
            <a:r>
              <a:rPr lang="en-ID" dirty="0" err="1"/>
              <a:t>anggota</a:t>
            </a:r>
            <a:r>
              <a:rPr lang="en-ID" dirty="0"/>
              <a:t> TIM</a:t>
            </a:r>
            <a:endParaRPr dirty="0"/>
          </a:p>
        </p:txBody>
      </p:sp>
      <p:sp>
        <p:nvSpPr>
          <p:cNvPr id="5385" name="Google Shape;5385;p41"/>
          <p:cNvSpPr/>
          <p:nvPr/>
        </p:nvSpPr>
        <p:spPr>
          <a:xfrm>
            <a:off x="1" y="0"/>
            <a:ext cx="1054099" cy="92365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4" name="Google Shape;5394;p41"/>
          <p:cNvGrpSpPr/>
          <p:nvPr/>
        </p:nvGrpSpPr>
        <p:grpSpPr>
          <a:xfrm>
            <a:off x="249137" y="125169"/>
            <a:ext cx="601763" cy="611432"/>
            <a:chOff x="1367060" y="2422129"/>
            <a:chExt cx="269261" cy="352050"/>
          </a:xfrm>
        </p:grpSpPr>
        <p:sp>
          <p:nvSpPr>
            <p:cNvPr id="5395" name="Google Shape;5395;p41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381;p41">
            <a:extLst>
              <a:ext uri="{FF2B5EF4-FFF2-40B4-BE49-F238E27FC236}">
                <a16:creationId xmlns:a16="http://schemas.microsoft.com/office/drawing/2014/main" xmlns="" id="{7BBC0253-F795-48D7-B45F-3768530A4AD7}"/>
              </a:ext>
            </a:extLst>
          </p:cNvPr>
          <p:cNvSpPr txBox="1">
            <a:spLocks/>
          </p:cNvSpPr>
          <p:nvPr/>
        </p:nvSpPr>
        <p:spPr>
          <a:xfrm>
            <a:off x="64977" y="1041434"/>
            <a:ext cx="4507023" cy="62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sz="2400" dirty="0" err="1"/>
              <a:t>Berita</a:t>
            </a:r>
            <a:r>
              <a:rPr lang="en-ID" sz="2400" dirty="0"/>
              <a:t> Acara Audio &amp; Video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A60E72A-6042-4AFB-824C-2E210AD5F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366" y="-171484"/>
            <a:ext cx="5826478" cy="648338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41"/>
          <p:cNvSpPr txBox="1">
            <a:spLocks noGrp="1"/>
          </p:cNvSpPr>
          <p:nvPr>
            <p:ph type="subTitle" idx="2"/>
          </p:nvPr>
        </p:nvSpPr>
        <p:spPr>
          <a:xfrm>
            <a:off x="960716" y="734952"/>
            <a:ext cx="3670806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REMBUK NASKAH</a:t>
            </a:r>
            <a:endParaRPr dirty="0"/>
          </a:p>
        </p:txBody>
      </p:sp>
      <p:sp>
        <p:nvSpPr>
          <p:cNvPr id="5383" name="Google Shape;5383;p41"/>
          <p:cNvSpPr txBox="1">
            <a:spLocks noGrp="1"/>
          </p:cNvSpPr>
          <p:nvPr>
            <p:ph type="subTitle" idx="4"/>
          </p:nvPr>
        </p:nvSpPr>
        <p:spPr>
          <a:xfrm>
            <a:off x="399618" y="2139135"/>
            <a:ext cx="3754483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> Program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Peta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Pokok-pokok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Sinopsis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Waktu </a:t>
            </a:r>
            <a:r>
              <a:rPr lang="en-ID" dirty="0" err="1"/>
              <a:t>Pelaksanaan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Tim Script Conference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Resume, </a:t>
            </a:r>
            <a:r>
              <a:rPr lang="en-ID" dirty="0" err="1"/>
              <a:t>rekomendasi</a:t>
            </a:r>
            <a:r>
              <a:rPr lang="en-ID" dirty="0"/>
              <a:t>, &amp; </a:t>
            </a:r>
            <a:r>
              <a:rPr lang="en-ID" dirty="0" err="1"/>
              <a:t>kesimpulan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Ditandatangani</a:t>
            </a:r>
            <a:r>
              <a:rPr lang="en-ID" dirty="0"/>
              <a:t> </a:t>
            </a:r>
            <a:r>
              <a:rPr lang="en-ID" dirty="0" err="1"/>
              <a:t>anggota</a:t>
            </a:r>
            <a:r>
              <a:rPr lang="en-ID" dirty="0"/>
              <a:t> TIM</a:t>
            </a:r>
            <a:endParaRPr dirty="0"/>
          </a:p>
        </p:txBody>
      </p:sp>
      <p:sp>
        <p:nvSpPr>
          <p:cNvPr id="5385" name="Google Shape;5385;p41"/>
          <p:cNvSpPr/>
          <p:nvPr/>
        </p:nvSpPr>
        <p:spPr>
          <a:xfrm>
            <a:off x="0" y="0"/>
            <a:ext cx="1193293" cy="10496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4" name="Google Shape;5394;p41"/>
          <p:cNvGrpSpPr/>
          <p:nvPr/>
        </p:nvGrpSpPr>
        <p:grpSpPr>
          <a:xfrm>
            <a:off x="249137" y="125168"/>
            <a:ext cx="695017" cy="799351"/>
            <a:chOff x="1367060" y="2422129"/>
            <a:chExt cx="269261" cy="352050"/>
          </a:xfrm>
        </p:grpSpPr>
        <p:sp>
          <p:nvSpPr>
            <p:cNvPr id="5395" name="Google Shape;5395;p41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381;p41">
            <a:extLst>
              <a:ext uri="{FF2B5EF4-FFF2-40B4-BE49-F238E27FC236}">
                <a16:creationId xmlns:a16="http://schemas.microsoft.com/office/drawing/2014/main" xmlns="" id="{7BBC0253-F795-48D7-B45F-3768530A4AD7}"/>
              </a:ext>
            </a:extLst>
          </p:cNvPr>
          <p:cNvSpPr txBox="1">
            <a:spLocks/>
          </p:cNvSpPr>
          <p:nvPr/>
        </p:nvSpPr>
        <p:spPr>
          <a:xfrm>
            <a:off x="124499" y="1296800"/>
            <a:ext cx="4507023" cy="62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sz="2400" dirty="0" err="1"/>
              <a:t>Berita</a:t>
            </a:r>
            <a:r>
              <a:rPr lang="en-ID" sz="2400" dirty="0"/>
              <a:t> Acara Multimedia &amp; Multimedia </a:t>
            </a:r>
            <a:r>
              <a:rPr lang="en-ID" sz="2400" dirty="0" err="1"/>
              <a:t>Interaktif</a:t>
            </a:r>
            <a:endParaRPr lang="en-ID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7F6528A-E7EA-4E2C-86E3-77BE942867CC}"/>
              </a:ext>
            </a:extLst>
          </p:cNvPr>
          <p:cNvSpPr/>
          <p:nvPr/>
        </p:nvSpPr>
        <p:spPr>
          <a:xfrm>
            <a:off x="6510308" y="-336497"/>
            <a:ext cx="260039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Berita</a:t>
            </a:r>
            <a:r>
              <a:rPr lang="en-US" sz="3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Acara</a:t>
            </a:r>
          </a:p>
        </p:txBody>
      </p:sp>
    </p:spTree>
    <p:extLst>
      <p:ext uri="{BB962C8B-B14F-4D97-AF65-F5344CB8AC3E}">
        <p14:creationId xmlns:p14="http://schemas.microsoft.com/office/powerpoint/2010/main" val="3921568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41"/>
          <p:cNvSpPr txBox="1">
            <a:spLocks noGrp="1"/>
          </p:cNvSpPr>
          <p:nvPr>
            <p:ph type="subTitle" idx="2"/>
          </p:nvPr>
        </p:nvSpPr>
        <p:spPr>
          <a:xfrm>
            <a:off x="960716" y="860988"/>
            <a:ext cx="3670806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REMBUK NASKAH</a:t>
            </a:r>
            <a:endParaRPr dirty="0"/>
          </a:p>
        </p:txBody>
      </p:sp>
      <p:sp>
        <p:nvSpPr>
          <p:cNvPr id="5383" name="Google Shape;5383;p41"/>
          <p:cNvSpPr txBox="1">
            <a:spLocks noGrp="1"/>
          </p:cNvSpPr>
          <p:nvPr>
            <p:ph type="subTitle" idx="4"/>
          </p:nvPr>
        </p:nvSpPr>
        <p:spPr>
          <a:xfrm>
            <a:off x="399618" y="2045275"/>
            <a:ext cx="3792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> Program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Peta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Flowchart </a:t>
            </a:r>
            <a:r>
              <a:rPr lang="en-ID" dirty="0" err="1"/>
              <a:t>Naskah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Pokok-pokok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Sinopsis</a:t>
            </a:r>
            <a:r>
              <a:rPr lang="en-ID" dirty="0"/>
              <a:t> &amp; </a:t>
            </a:r>
            <a:r>
              <a:rPr lang="en-ID" dirty="0" err="1"/>
              <a:t>deskripsi</a:t>
            </a:r>
            <a:r>
              <a:rPr lang="en-ID" dirty="0"/>
              <a:t> link URL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Waktu </a:t>
            </a:r>
            <a:r>
              <a:rPr lang="en-ID" dirty="0" err="1"/>
              <a:t>Pelaksanaan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Tim </a:t>
            </a:r>
            <a:r>
              <a:rPr lang="en-ID" i="1" dirty="0"/>
              <a:t>Script Conference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Resume, </a:t>
            </a:r>
            <a:r>
              <a:rPr lang="en-ID" dirty="0" err="1"/>
              <a:t>rekomendasi</a:t>
            </a:r>
            <a:r>
              <a:rPr lang="en-ID" dirty="0"/>
              <a:t>, &amp; </a:t>
            </a:r>
            <a:r>
              <a:rPr lang="en-ID" dirty="0" err="1"/>
              <a:t>kesimpulan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Ditandatangani</a:t>
            </a:r>
            <a:r>
              <a:rPr lang="en-ID" dirty="0"/>
              <a:t> </a:t>
            </a:r>
            <a:r>
              <a:rPr lang="en-ID" dirty="0" err="1"/>
              <a:t>anggota</a:t>
            </a:r>
            <a:r>
              <a:rPr lang="en-ID" dirty="0"/>
              <a:t> TIM</a:t>
            </a:r>
            <a:endParaRPr dirty="0"/>
          </a:p>
        </p:txBody>
      </p:sp>
      <p:sp>
        <p:nvSpPr>
          <p:cNvPr id="5385" name="Google Shape;5385;p41"/>
          <p:cNvSpPr/>
          <p:nvPr/>
        </p:nvSpPr>
        <p:spPr>
          <a:xfrm>
            <a:off x="0" y="0"/>
            <a:ext cx="1193293" cy="10496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4" name="Google Shape;5394;p41"/>
          <p:cNvGrpSpPr/>
          <p:nvPr/>
        </p:nvGrpSpPr>
        <p:grpSpPr>
          <a:xfrm>
            <a:off x="249137" y="125168"/>
            <a:ext cx="695017" cy="799351"/>
            <a:chOff x="1367060" y="2422129"/>
            <a:chExt cx="269261" cy="352050"/>
          </a:xfrm>
        </p:grpSpPr>
        <p:sp>
          <p:nvSpPr>
            <p:cNvPr id="5395" name="Google Shape;5395;p41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381;p41">
            <a:extLst>
              <a:ext uri="{FF2B5EF4-FFF2-40B4-BE49-F238E27FC236}">
                <a16:creationId xmlns:a16="http://schemas.microsoft.com/office/drawing/2014/main" xmlns="" id="{7BBC0253-F795-48D7-B45F-3768530A4AD7}"/>
              </a:ext>
            </a:extLst>
          </p:cNvPr>
          <p:cNvSpPr txBox="1">
            <a:spLocks/>
          </p:cNvSpPr>
          <p:nvPr/>
        </p:nvSpPr>
        <p:spPr>
          <a:xfrm>
            <a:off x="124499" y="1014258"/>
            <a:ext cx="4507023" cy="62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sz="2400" dirty="0" err="1"/>
              <a:t>Berita</a:t>
            </a:r>
            <a:r>
              <a:rPr lang="en-ID" sz="2400" dirty="0"/>
              <a:t> Acara Hypermedia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F983B4E0-33B9-4B7F-90D7-F766F520A385}"/>
              </a:ext>
            </a:extLst>
          </p:cNvPr>
          <p:cNvSpPr/>
          <p:nvPr/>
        </p:nvSpPr>
        <p:spPr>
          <a:xfrm>
            <a:off x="6510308" y="-336497"/>
            <a:ext cx="260039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Berita</a:t>
            </a:r>
            <a:r>
              <a:rPr lang="en-US" sz="32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Acara</a:t>
            </a:r>
          </a:p>
        </p:txBody>
      </p:sp>
    </p:spTree>
    <p:extLst>
      <p:ext uri="{BB962C8B-B14F-4D97-AF65-F5344CB8AC3E}">
        <p14:creationId xmlns:p14="http://schemas.microsoft.com/office/powerpoint/2010/main" val="1263846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" name="Google Shape;4915;p34"/>
          <p:cNvSpPr txBox="1">
            <a:spLocks noGrp="1"/>
          </p:cNvSpPr>
          <p:nvPr>
            <p:ph type="title"/>
          </p:nvPr>
        </p:nvSpPr>
        <p:spPr>
          <a:xfrm>
            <a:off x="1065986" y="2150850"/>
            <a:ext cx="264951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PRODUKSI</a:t>
            </a:r>
            <a:endParaRPr dirty="0"/>
          </a:p>
        </p:txBody>
      </p:sp>
      <p:sp>
        <p:nvSpPr>
          <p:cNvPr id="4917" name="Google Shape;4917;p34"/>
          <p:cNvSpPr txBox="1">
            <a:spLocks noGrp="1"/>
          </p:cNvSpPr>
          <p:nvPr>
            <p:ph type="title" idx="2"/>
          </p:nvPr>
        </p:nvSpPr>
        <p:spPr>
          <a:xfrm>
            <a:off x="4719913" y="2316800"/>
            <a:ext cx="28011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7204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7" name="Google Shape;4827;p31"/>
          <p:cNvSpPr txBox="1">
            <a:spLocks noGrp="1"/>
          </p:cNvSpPr>
          <p:nvPr>
            <p:ph type="title" idx="6"/>
          </p:nvPr>
        </p:nvSpPr>
        <p:spPr>
          <a:xfrm>
            <a:off x="909654" y="241856"/>
            <a:ext cx="7324692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000" dirty="0"/>
              <a:t>SURAT KETERANGAN</a:t>
            </a:r>
            <a:br>
              <a:rPr lang="en-ID" sz="4000" dirty="0"/>
            </a:br>
            <a:r>
              <a:rPr lang="en-ID" sz="3200" dirty="0" err="1"/>
              <a:t>Menyutradarai</a:t>
            </a:r>
            <a:r>
              <a:rPr lang="en-ID" sz="3200" dirty="0"/>
              <a:t>/</a:t>
            </a:r>
            <a:r>
              <a:rPr lang="en-ID" sz="3200" dirty="0" err="1"/>
              <a:t>Menyelia</a:t>
            </a:r>
            <a:r>
              <a:rPr lang="en-ID" sz="3200" dirty="0"/>
              <a:t> </a:t>
            </a:r>
            <a:r>
              <a:rPr lang="en-ID" sz="3200" dirty="0" err="1"/>
              <a:t>Produksi</a:t>
            </a:r>
            <a:endParaRPr sz="3200" dirty="0"/>
          </a:p>
        </p:txBody>
      </p:sp>
      <p:sp>
        <p:nvSpPr>
          <p:cNvPr id="4828" name="Google Shape;4828;p31"/>
          <p:cNvSpPr txBox="1">
            <a:spLocks noGrp="1"/>
          </p:cNvSpPr>
          <p:nvPr>
            <p:ph type="ctrTitle"/>
          </p:nvPr>
        </p:nvSpPr>
        <p:spPr>
          <a:xfrm>
            <a:off x="5243804" y="3275672"/>
            <a:ext cx="302786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PENDAHULUAN</a:t>
            </a:r>
            <a:br>
              <a:rPr lang="en-ID" dirty="0"/>
            </a:br>
            <a:r>
              <a:rPr lang="en-ID" dirty="0"/>
              <a:t>PELAKSANAAN PRODUKSI</a:t>
            </a:r>
            <a:br>
              <a:rPr lang="en-ID" dirty="0"/>
            </a:br>
            <a:r>
              <a:rPr lang="en-ID" dirty="0"/>
              <a:t>PENUTUP</a:t>
            </a:r>
            <a:endParaRPr dirty="0"/>
          </a:p>
        </p:txBody>
      </p:sp>
      <p:sp>
        <p:nvSpPr>
          <p:cNvPr id="4835" name="Google Shape;4835;p31"/>
          <p:cNvSpPr/>
          <p:nvPr/>
        </p:nvSpPr>
        <p:spPr>
          <a:xfrm>
            <a:off x="1154265" y="1958251"/>
            <a:ext cx="1673430" cy="5778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ID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Abril Fatface"/>
              </a:rPr>
              <a:t>Isi  </a:t>
            </a:r>
            <a:r>
              <a:rPr lang="en-ID" dirty="0" err="1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Abril Fatface"/>
              </a:rPr>
              <a:t>Surket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6" scaled="0"/>
              </a:gradFill>
              <a:latin typeface="Abril Fatface"/>
            </a:endParaRPr>
          </a:p>
        </p:txBody>
      </p:sp>
      <p:sp>
        <p:nvSpPr>
          <p:cNvPr id="4836" name="Google Shape;4836;p31"/>
          <p:cNvSpPr/>
          <p:nvPr/>
        </p:nvSpPr>
        <p:spPr>
          <a:xfrm>
            <a:off x="6445944" y="1939590"/>
            <a:ext cx="1673430" cy="4177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ID" b="0" i="0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Comfortaa"/>
              </a:rPr>
              <a:t>Lampiran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6" scaled="0"/>
              </a:gradFill>
              <a:latin typeface="Comfortaa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BBE0517-6203-4226-9484-67ABF8E27DCB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1047750" y="3853472"/>
            <a:ext cx="3623009" cy="577800"/>
          </a:xfrm>
        </p:spPr>
        <p:txBody>
          <a:bodyPr/>
          <a:lstStyle/>
          <a:p>
            <a:pPr algn="l"/>
            <a:r>
              <a:rPr lang="en-ID" dirty="0" err="1"/>
              <a:t>Pelaksana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waktu</a:t>
            </a:r>
            <a:r>
              <a:rPr lang="en-ID" dirty="0"/>
              <a:t> </a:t>
            </a:r>
            <a:r>
              <a:rPr lang="en-ID" dirty="0" err="1"/>
              <a:t>pelaksanaan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nama</a:t>
            </a:r>
            <a:r>
              <a:rPr lang="en-ID" dirty="0"/>
              <a:t> program/</a:t>
            </a: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/>
            </a:r>
            <a:br>
              <a:rPr lang="en-ID" dirty="0"/>
            </a:br>
            <a:r>
              <a:rPr lang="en-ID" dirty="0"/>
              <a:t>media </a:t>
            </a:r>
            <a:r>
              <a:rPr lang="en-ID" dirty="0" err="1"/>
              <a:t>layak</a:t>
            </a:r>
            <a:r>
              <a:rPr lang="en-ID" dirty="0"/>
              <a:t> </a:t>
            </a:r>
            <a:r>
              <a:rPr lang="en-ID" dirty="0" err="1"/>
              <a:t>dikembangkan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layak</a:t>
            </a:r>
            <a:r>
              <a:rPr lang="en-ID" dirty="0"/>
              <a:t> </a:t>
            </a:r>
            <a:r>
              <a:rPr lang="en-ID" dirty="0" err="1"/>
              <a:t>disebarluaskan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29878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DD00C5F2-FA61-4793-8327-E39BE64D5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094" y="-55119"/>
            <a:ext cx="4856906" cy="5241196"/>
          </a:xfrm>
          <a:prstGeom prst="rect">
            <a:avLst/>
          </a:prstGeom>
        </p:spPr>
      </p:pic>
      <p:sp>
        <p:nvSpPr>
          <p:cNvPr id="4628" name="Google Shape;4628;p29"/>
          <p:cNvSpPr/>
          <p:nvPr/>
        </p:nvSpPr>
        <p:spPr>
          <a:xfrm rot="-5400000">
            <a:off x="8522299" y="4336496"/>
            <a:ext cx="1007441" cy="691721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29"/>
          <p:cNvSpPr/>
          <p:nvPr/>
        </p:nvSpPr>
        <p:spPr>
          <a:xfrm>
            <a:off x="-11238" y="-14958"/>
            <a:ext cx="4658208" cy="5174350"/>
          </a:xfrm>
          <a:custGeom>
            <a:avLst/>
            <a:gdLst/>
            <a:ahLst/>
            <a:cxnLst/>
            <a:rect l="l" t="t" r="r" b="b"/>
            <a:pathLst>
              <a:path w="215615" h="206974" extrusionOk="0">
                <a:moveTo>
                  <a:pt x="411" y="0"/>
                </a:moveTo>
                <a:lnTo>
                  <a:pt x="188046" y="0"/>
                </a:lnTo>
                <a:lnTo>
                  <a:pt x="188046" y="83119"/>
                </a:lnTo>
                <a:lnTo>
                  <a:pt x="215615" y="102047"/>
                </a:lnTo>
                <a:lnTo>
                  <a:pt x="215615" y="206974"/>
                </a:lnTo>
                <a:lnTo>
                  <a:pt x="0" y="206974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  <a:lumOff val="50000"/>
                </a:schemeClr>
              </a:gs>
              <a:gs pos="100000">
                <a:schemeClr val="accent2"/>
              </a:gs>
            </a:gsLst>
            <a:lin ang="8100000" scaled="1"/>
            <a:tileRect/>
          </a:gradFill>
          <a:ln>
            <a:noFill/>
          </a:ln>
        </p:spPr>
        <p:txBody>
          <a:bodyPr/>
          <a:lstStyle/>
          <a:p>
            <a:endParaRPr lang="en-ID" dirty="0"/>
          </a:p>
        </p:txBody>
      </p:sp>
      <p:sp>
        <p:nvSpPr>
          <p:cNvPr id="4631" name="Google Shape;4631;p29"/>
          <p:cNvSpPr txBox="1">
            <a:spLocks noGrp="1"/>
          </p:cNvSpPr>
          <p:nvPr>
            <p:ph type="title"/>
          </p:nvPr>
        </p:nvSpPr>
        <p:spPr>
          <a:xfrm>
            <a:off x="587432" y="1194281"/>
            <a:ext cx="3366511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SURAT KETERANGAN</a:t>
            </a:r>
            <a:endParaRPr dirty="0"/>
          </a:p>
        </p:txBody>
      </p:sp>
      <p:grpSp>
        <p:nvGrpSpPr>
          <p:cNvPr id="4632" name="Google Shape;4632;p29"/>
          <p:cNvGrpSpPr/>
          <p:nvPr/>
        </p:nvGrpSpPr>
        <p:grpSpPr>
          <a:xfrm>
            <a:off x="4619362" y="3938546"/>
            <a:ext cx="1588713" cy="1487551"/>
            <a:chOff x="1131625" y="2739900"/>
            <a:chExt cx="1092650" cy="1023075"/>
          </a:xfrm>
        </p:grpSpPr>
        <p:sp>
          <p:nvSpPr>
            <p:cNvPr id="4633" name="Google Shape;4633;p29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9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9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9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9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9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9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9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9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9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9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9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9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9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9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9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9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9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9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9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9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9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9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9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9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9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9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9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9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9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9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9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9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9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9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9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9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9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9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9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9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9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9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9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9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9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9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9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9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9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9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9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9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5" name="Google Shape;4815;p29"/>
          <p:cNvSpPr/>
          <p:nvPr/>
        </p:nvSpPr>
        <p:spPr>
          <a:xfrm>
            <a:off x="-103375" y="747000"/>
            <a:ext cx="527700" cy="5286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Title 2">
            <a:extLst>
              <a:ext uri="{FF2B5EF4-FFF2-40B4-BE49-F238E27FC236}">
                <a16:creationId xmlns:a16="http://schemas.microsoft.com/office/drawing/2014/main" xmlns="" id="{D3263155-E189-42BA-9DD6-209C46BFBC23}"/>
              </a:ext>
            </a:extLst>
          </p:cNvPr>
          <p:cNvSpPr txBox="1">
            <a:spLocks/>
          </p:cNvSpPr>
          <p:nvPr/>
        </p:nvSpPr>
        <p:spPr>
          <a:xfrm>
            <a:off x="587432" y="2277700"/>
            <a:ext cx="3623009" cy="5778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sz="2000" dirty="0" err="1"/>
              <a:t>Pelaksana</a:t>
            </a:r>
            <a:r>
              <a:rPr lang="en-ID" sz="2000" dirty="0"/>
              <a:t> </a:t>
            </a:r>
            <a:r>
              <a:rPr lang="en-ID" sz="2000" dirty="0" err="1"/>
              <a:t>tugas</a:t>
            </a:r>
            <a:r>
              <a:rPr lang="en-ID" sz="2000" dirty="0"/>
              <a:t/>
            </a:r>
            <a:br>
              <a:rPr lang="en-ID" sz="2000" dirty="0"/>
            </a:br>
            <a:r>
              <a:rPr lang="en-ID" sz="2000" dirty="0" err="1"/>
              <a:t>waktu</a:t>
            </a:r>
            <a:r>
              <a:rPr lang="en-ID" sz="2000" dirty="0"/>
              <a:t> </a:t>
            </a:r>
            <a:r>
              <a:rPr lang="en-ID" sz="2000" dirty="0" err="1"/>
              <a:t>pelaksanaan</a:t>
            </a:r>
            <a:r>
              <a:rPr lang="en-ID" sz="2000" dirty="0"/>
              <a:t/>
            </a:r>
            <a:br>
              <a:rPr lang="en-ID" sz="2000" dirty="0"/>
            </a:br>
            <a:r>
              <a:rPr lang="en-ID" sz="2000" dirty="0" err="1"/>
              <a:t>nama</a:t>
            </a:r>
            <a:r>
              <a:rPr lang="en-ID" sz="2000" dirty="0"/>
              <a:t> program/</a:t>
            </a:r>
            <a:r>
              <a:rPr lang="en-ID" sz="2000" dirty="0" err="1"/>
              <a:t>topik</a:t>
            </a:r>
            <a:r>
              <a:rPr lang="en-ID" sz="2000" dirty="0"/>
              <a:t>/</a:t>
            </a:r>
            <a:r>
              <a:rPr lang="en-ID" sz="2000" dirty="0" err="1"/>
              <a:t>judul</a:t>
            </a:r>
            <a:r>
              <a:rPr lang="en-ID" sz="2000" dirty="0"/>
              <a:t/>
            </a:r>
            <a:br>
              <a:rPr lang="en-ID" sz="2000" dirty="0"/>
            </a:br>
            <a:r>
              <a:rPr lang="en-ID" sz="2000" dirty="0"/>
              <a:t>media </a:t>
            </a:r>
            <a:r>
              <a:rPr lang="en-ID" sz="2000" dirty="0" err="1"/>
              <a:t>layak</a:t>
            </a:r>
            <a:r>
              <a:rPr lang="en-ID" sz="2000" dirty="0"/>
              <a:t> </a:t>
            </a:r>
            <a:r>
              <a:rPr lang="en-ID" sz="2000" dirty="0" err="1"/>
              <a:t>dikembangkan</a:t>
            </a:r>
            <a:r>
              <a:rPr lang="en-ID" sz="2000" dirty="0"/>
              <a:t/>
            </a:r>
            <a:br>
              <a:rPr lang="en-ID" sz="2000" dirty="0"/>
            </a:br>
            <a:r>
              <a:rPr lang="en-ID" sz="2000" dirty="0" err="1"/>
              <a:t>serta</a:t>
            </a:r>
            <a:r>
              <a:rPr lang="en-ID" sz="2000" dirty="0"/>
              <a:t> </a:t>
            </a:r>
            <a:r>
              <a:rPr lang="en-ID" sz="2000" dirty="0" err="1"/>
              <a:t>layak</a:t>
            </a:r>
            <a:r>
              <a:rPr lang="en-ID" sz="2000" dirty="0"/>
              <a:t> </a:t>
            </a:r>
            <a:r>
              <a:rPr lang="en-ID" sz="2000" dirty="0" err="1"/>
              <a:t>disebarluaskan</a:t>
            </a:r>
            <a:endParaRPr lang="en-ID" sz="2000" dirty="0"/>
          </a:p>
        </p:txBody>
      </p:sp>
    </p:spTree>
    <p:extLst>
      <p:ext uri="{BB962C8B-B14F-4D97-AF65-F5344CB8AC3E}">
        <p14:creationId xmlns:p14="http://schemas.microsoft.com/office/powerpoint/2010/main" val="1823687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17D97C5-FC36-4875-AC25-F694C0486304}"/>
              </a:ext>
            </a:extLst>
          </p:cNvPr>
          <p:cNvGrpSpPr/>
          <p:nvPr/>
        </p:nvGrpSpPr>
        <p:grpSpPr>
          <a:xfrm>
            <a:off x="4973047" y="-14958"/>
            <a:ext cx="4225351" cy="5183978"/>
            <a:chOff x="4973047" y="-14958"/>
            <a:chExt cx="4225351" cy="51839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xmlns="" id="{C17C0016-B048-49BF-A334-063B4AA96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3047" y="-14958"/>
              <a:ext cx="4170953" cy="1761366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3E55E88A-3F6B-406C-831E-55782F6FBC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78823" y="1730495"/>
              <a:ext cx="4219575" cy="3438525"/>
            </a:xfrm>
            <a:prstGeom prst="rect">
              <a:avLst/>
            </a:prstGeom>
          </p:spPr>
        </p:pic>
      </p:grpSp>
      <p:sp>
        <p:nvSpPr>
          <p:cNvPr id="4628" name="Google Shape;4628;p29"/>
          <p:cNvSpPr/>
          <p:nvPr/>
        </p:nvSpPr>
        <p:spPr>
          <a:xfrm rot="-5400000">
            <a:off x="8522299" y="4336496"/>
            <a:ext cx="1007441" cy="691721"/>
          </a:xfrm>
          <a:custGeom>
            <a:avLst/>
            <a:gdLst/>
            <a:ahLst/>
            <a:cxnLst/>
            <a:rect l="l" t="t" r="r" b="b"/>
            <a:pathLst>
              <a:path w="36397" h="46360" extrusionOk="0">
                <a:moveTo>
                  <a:pt x="36396" y="46359"/>
                </a:moveTo>
                <a:lnTo>
                  <a:pt x="0" y="46359"/>
                </a:lnTo>
                <a:lnTo>
                  <a:pt x="0" y="1"/>
                </a:lnTo>
                <a:lnTo>
                  <a:pt x="36396" y="1"/>
                </a:lnTo>
                <a:close/>
                <a:moveTo>
                  <a:pt x="3700" y="42660"/>
                </a:moveTo>
                <a:lnTo>
                  <a:pt x="32690" y="42660"/>
                </a:lnTo>
                <a:lnTo>
                  <a:pt x="32690" y="3700"/>
                </a:lnTo>
                <a:lnTo>
                  <a:pt x="3700" y="37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29"/>
          <p:cNvSpPr/>
          <p:nvPr/>
        </p:nvSpPr>
        <p:spPr>
          <a:xfrm>
            <a:off x="-11238" y="-14958"/>
            <a:ext cx="4658208" cy="5174350"/>
          </a:xfrm>
          <a:custGeom>
            <a:avLst/>
            <a:gdLst/>
            <a:ahLst/>
            <a:cxnLst/>
            <a:rect l="l" t="t" r="r" b="b"/>
            <a:pathLst>
              <a:path w="215615" h="206974" extrusionOk="0">
                <a:moveTo>
                  <a:pt x="411" y="0"/>
                </a:moveTo>
                <a:lnTo>
                  <a:pt x="188046" y="0"/>
                </a:lnTo>
                <a:lnTo>
                  <a:pt x="188046" y="83119"/>
                </a:lnTo>
                <a:lnTo>
                  <a:pt x="215615" y="102047"/>
                </a:lnTo>
                <a:lnTo>
                  <a:pt x="215615" y="206974"/>
                </a:lnTo>
                <a:lnTo>
                  <a:pt x="0" y="206974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0"/>
                  <a:lumOff val="50000"/>
                </a:schemeClr>
              </a:gs>
              <a:gs pos="100000">
                <a:schemeClr val="accent2"/>
              </a:gs>
            </a:gsLst>
            <a:lin ang="8100000" scaled="1"/>
            <a:tileRect/>
          </a:gradFill>
          <a:ln>
            <a:noFill/>
          </a:ln>
        </p:spPr>
        <p:txBody>
          <a:bodyPr/>
          <a:lstStyle/>
          <a:p>
            <a:endParaRPr lang="en-ID" dirty="0"/>
          </a:p>
        </p:txBody>
      </p:sp>
      <p:sp>
        <p:nvSpPr>
          <p:cNvPr id="4631" name="Google Shape;4631;p29"/>
          <p:cNvSpPr txBox="1">
            <a:spLocks noGrp="1"/>
          </p:cNvSpPr>
          <p:nvPr>
            <p:ph type="title"/>
          </p:nvPr>
        </p:nvSpPr>
        <p:spPr>
          <a:xfrm>
            <a:off x="424325" y="1497043"/>
            <a:ext cx="3366511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600" dirty="0"/>
              <a:t>LAMPIRAN</a:t>
            </a:r>
            <a:endParaRPr sz="3600" dirty="0"/>
          </a:p>
        </p:txBody>
      </p:sp>
      <p:grpSp>
        <p:nvGrpSpPr>
          <p:cNvPr id="4632" name="Google Shape;4632;p29"/>
          <p:cNvGrpSpPr/>
          <p:nvPr/>
        </p:nvGrpSpPr>
        <p:grpSpPr>
          <a:xfrm>
            <a:off x="4619362" y="3938546"/>
            <a:ext cx="1588713" cy="1487551"/>
            <a:chOff x="1131625" y="2739900"/>
            <a:chExt cx="1092650" cy="1023075"/>
          </a:xfrm>
        </p:grpSpPr>
        <p:sp>
          <p:nvSpPr>
            <p:cNvPr id="4633" name="Google Shape;4633;p29"/>
            <p:cNvSpPr/>
            <p:nvPr/>
          </p:nvSpPr>
          <p:spPr>
            <a:xfrm>
              <a:off x="1131625" y="27400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6" y="1248"/>
                    <a:pt x="707" y="1306"/>
                    <a:pt x="866" y="1306"/>
                  </a:cubicBezTo>
                  <a:cubicBezTo>
                    <a:pt x="1204" y="1306"/>
                    <a:pt x="1529" y="1042"/>
                    <a:pt x="1524" y="646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1212825" y="273990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12938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137487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14562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1537250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1618300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1699475" y="273990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1780525" y="273990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186170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19427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2023925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21049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2186150" y="273990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11371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14" y="1298"/>
                    <a:pt x="1304" y="1007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1218300" y="2822550"/>
              <a:ext cx="32475" cy="32450"/>
            </a:xfrm>
            <a:custGeom>
              <a:avLst/>
              <a:gdLst/>
              <a:ahLst/>
              <a:cxnLst/>
              <a:rect l="l" t="t" r="r" b="b"/>
              <a:pathLst>
                <a:path w="1299" h="1298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46" y="1298"/>
                  </a:cubicBezTo>
                  <a:cubicBezTo>
                    <a:pt x="1008" y="1298"/>
                    <a:pt x="1298" y="1007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12938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137487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4"/>
                    <a:pt x="710" y="1303"/>
                    <a:pt x="869" y="1303"/>
                  </a:cubicBezTo>
                  <a:cubicBezTo>
                    <a:pt x="1204" y="1303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14562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2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1537250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1618300" y="2822550"/>
              <a:ext cx="38100" cy="32600"/>
            </a:xfrm>
            <a:custGeom>
              <a:avLst/>
              <a:gdLst/>
              <a:ahLst/>
              <a:cxnLst/>
              <a:rect l="l" t="t" r="r" b="b"/>
              <a:pathLst>
                <a:path w="1524" h="1304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4"/>
                    <a:pt x="707" y="1303"/>
                    <a:pt x="866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1699475" y="2822550"/>
              <a:ext cx="37975" cy="32600"/>
            </a:xfrm>
            <a:custGeom>
              <a:avLst/>
              <a:gdLst/>
              <a:ahLst/>
              <a:cxnLst/>
              <a:rect l="l" t="t" r="r" b="b"/>
              <a:pathLst>
                <a:path w="1519" h="1304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4"/>
                    <a:pt x="704" y="1303"/>
                    <a:pt x="863" y="1303"/>
                  </a:cubicBezTo>
                  <a:cubicBezTo>
                    <a:pt x="1198" y="1303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17860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1867200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2" y="1298"/>
                  </a:cubicBezTo>
                  <a:cubicBezTo>
                    <a:pt x="1007" y="1298"/>
                    <a:pt x="1304" y="1007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1948225" y="2822550"/>
              <a:ext cx="32625" cy="32450"/>
            </a:xfrm>
            <a:custGeom>
              <a:avLst/>
              <a:gdLst/>
              <a:ahLst/>
              <a:cxnLst/>
              <a:rect l="l" t="t" r="r" b="b"/>
              <a:pathLst>
                <a:path w="1305" h="1298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07"/>
                    <a:pt x="291" y="1298"/>
                    <a:pt x="653" y="1298"/>
                  </a:cubicBezTo>
                  <a:cubicBezTo>
                    <a:pt x="1014" y="1298"/>
                    <a:pt x="1305" y="1007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2023925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18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21049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4"/>
                    <a:pt x="707" y="1303"/>
                    <a:pt x="867" y="1303"/>
                  </a:cubicBezTo>
                  <a:cubicBezTo>
                    <a:pt x="1202" y="1303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2186150" y="2822550"/>
              <a:ext cx="38125" cy="32600"/>
            </a:xfrm>
            <a:custGeom>
              <a:avLst/>
              <a:gdLst/>
              <a:ahLst/>
              <a:cxnLst/>
              <a:rect l="l" t="t" r="r" b="b"/>
              <a:pathLst>
                <a:path w="1525" h="1304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4"/>
                    <a:pt x="704" y="1303"/>
                    <a:pt x="865" y="1303"/>
                  </a:cubicBezTo>
                  <a:cubicBezTo>
                    <a:pt x="1201" y="1303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11371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3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1218300" y="29050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3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12938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137487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14562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1537250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1618300" y="29050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1699475" y="29050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17860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3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1867200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3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1948225" y="29050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3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3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2023925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21049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2186150" y="29050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11316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1212825" y="2987500"/>
              <a:ext cx="37950" cy="32700"/>
            </a:xfrm>
            <a:custGeom>
              <a:avLst/>
              <a:gdLst/>
              <a:ahLst/>
              <a:cxnLst/>
              <a:rect l="l" t="t" r="r" b="b"/>
              <a:pathLst>
                <a:path w="1518" h="1308" extrusionOk="0">
                  <a:moveTo>
                    <a:pt x="865" y="1"/>
                  </a:moveTo>
                  <a:cubicBezTo>
                    <a:pt x="284" y="1"/>
                    <a:pt x="0" y="705"/>
                    <a:pt x="407" y="1118"/>
                  </a:cubicBezTo>
                  <a:cubicBezTo>
                    <a:pt x="540" y="1249"/>
                    <a:pt x="702" y="1307"/>
                    <a:pt x="862" y="1307"/>
                  </a:cubicBezTo>
                  <a:cubicBezTo>
                    <a:pt x="1197" y="1307"/>
                    <a:pt x="1517" y="1047"/>
                    <a:pt x="1517" y="653"/>
                  </a:cubicBezTo>
                  <a:cubicBezTo>
                    <a:pt x="1517" y="298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12938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0" y="705"/>
                    <a:pt x="414" y="1118"/>
                  </a:cubicBezTo>
                  <a:cubicBezTo>
                    <a:pt x="545" y="1249"/>
                    <a:pt x="706" y="1307"/>
                    <a:pt x="865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137487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9" y="1"/>
                  </a:moveTo>
                  <a:cubicBezTo>
                    <a:pt x="298" y="1"/>
                    <a:pt x="1" y="705"/>
                    <a:pt x="414" y="1118"/>
                  </a:cubicBezTo>
                  <a:cubicBezTo>
                    <a:pt x="547" y="1249"/>
                    <a:pt x="709" y="1307"/>
                    <a:pt x="868" y="1307"/>
                  </a:cubicBezTo>
                  <a:cubicBezTo>
                    <a:pt x="1204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14562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1537250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3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8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1618300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1699475" y="2987500"/>
              <a:ext cx="37975" cy="32700"/>
            </a:xfrm>
            <a:custGeom>
              <a:avLst/>
              <a:gdLst/>
              <a:ahLst/>
              <a:cxnLst/>
              <a:rect l="l" t="t" r="r" b="b"/>
              <a:pathLst>
                <a:path w="1519" h="1308" extrusionOk="0">
                  <a:moveTo>
                    <a:pt x="872" y="1"/>
                  </a:moveTo>
                  <a:cubicBezTo>
                    <a:pt x="291" y="1"/>
                    <a:pt x="1" y="705"/>
                    <a:pt x="408" y="1118"/>
                  </a:cubicBezTo>
                  <a:cubicBezTo>
                    <a:pt x="541" y="1249"/>
                    <a:pt x="703" y="1307"/>
                    <a:pt x="862" y="1307"/>
                  </a:cubicBezTo>
                  <a:cubicBezTo>
                    <a:pt x="1197" y="1307"/>
                    <a:pt x="1518" y="1047"/>
                    <a:pt x="1518" y="653"/>
                  </a:cubicBezTo>
                  <a:cubicBezTo>
                    <a:pt x="1518" y="298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1780525" y="2987500"/>
              <a:ext cx="38100" cy="32700"/>
            </a:xfrm>
            <a:custGeom>
              <a:avLst/>
              <a:gdLst/>
              <a:ahLst/>
              <a:cxnLst/>
              <a:rect l="l" t="t" r="r" b="b"/>
              <a:pathLst>
                <a:path w="1524" h="1308" extrusionOk="0">
                  <a:moveTo>
                    <a:pt x="872" y="1"/>
                  </a:moveTo>
                  <a:cubicBezTo>
                    <a:pt x="291" y="1"/>
                    <a:pt x="0" y="705"/>
                    <a:pt x="413" y="1118"/>
                  </a:cubicBezTo>
                  <a:cubicBezTo>
                    <a:pt x="544" y="1249"/>
                    <a:pt x="706" y="1307"/>
                    <a:pt x="865" y="1307"/>
                  </a:cubicBezTo>
                  <a:cubicBezTo>
                    <a:pt x="1200" y="1307"/>
                    <a:pt x="1524" y="1047"/>
                    <a:pt x="1524" y="653"/>
                  </a:cubicBezTo>
                  <a:cubicBezTo>
                    <a:pt x="1524" y="298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186170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19427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3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2023925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2" y="1307"/>
                  </a:cubicBezTo>
                  <a:cubicBezTo>
                    <a:pt x="1198" y="1307"/>
                    <a:pt x="1520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21049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14" y="1118"/>
                  </a:cubicBezTo>
                  <a:cubicBezTo>
                    <a:pt x="545" y="1249"/>
                    <a:pt x="707" y="1307"/>
                    <a:pt x="866" y="1307"/>
                  </a:cubicBezTo>
                  <a:cubicBezTo>
                    <a:pt x="1201" y="1307"/>
                    <a:pt x="1525" y="1047"/>
                    <a:pt x="1525" y="653"/>
                  </a:cubicBezTo>
                  <a:cubicBezTo>
                    <a:pt x="1525" y="298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2186150" y="2987500"/>
              <a:ext cx="38125" cy="32700"/>
            </a:xfrm>
            <a:custGeom>
              <a:avLst/>
              <a:gdLst/>
              <a:ahLst/>
              <a:cxnLst/>
              <a:rect l="l" t="t" r="r" b="b"/>
              <a:pathLst>
                <a:path w="1525" h="1308" extrusionOk="0">
                  <a:moveTo>
                    <a:pt x="872" y="1"/>
                  </a:moveTo>
                  <a:cubicBezTo>
                    <a:pt x="291" y="1"/>
                    <a:pt x="1" y="705"/>
                    <a:pt x="407" y="1118"/>
                  </a:cubicBezTo>
                  <a:cubicBezTo>
                    <a:pt x="540" y="1249"/>
                    <a:pt x="703" y="1307"/>
                    <a:pt x="863" y="1307"/>
                  </a:cubicBezTo>
                  <a:cubicBezTo>
                    <a:pt x="1201" y="1307"/>
                    <a:pt x="1524" y="1047"/>
                    <a:pt x="1524" y="653"/>
                  </a:cubicBezTo>
                  <a:cubicBezTo>
                    <a:pt x="1524" y="298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11316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1212825" y="3070150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7" y="1301"/>
                    <a:pt x="1517" y="1042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12938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137487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1"/>
                  </a:moveTo>
                  <a:cubicBezTo>
                    <a:pt x="298" y="1"/>
                    <a:pt x="1" y="698"/>
                    <a:pt x="414" y="1111"/>
                  </a:cubicBezTo>
                  <a:cubicBezTo>
                    <a:pt x="547" y="1242"/>
                    <a:pt x="710" y="1301"/>
                    <a:pt x="869" y="1301"/>
                  </a:cubicBezTo>
                  <a:cubicBezTo>
                    <a:pt x="1204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14562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1537250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1618300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1699475" y="3070150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4" y="1301"/>
                    <a:pt x="863" y="1301"/>
                  </a:cubicBezTo>
                  <a:cubicBezTo>
                    <a:pt x="1198" y="1301"/>
                    <a:pt x="1518" y="1042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1780525" y="3070150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7" y="1301"/>
                    <a:pt x="866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186170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19427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2023925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3" y="1301"/>
                    <a:pt x="863" y="1301"/>
                  </a:cubicBezTo>
                  <a:cubicBezTo>
                    <a:pt x="1199" y="1301"/>
                    <a:pt x="1520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21049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7" y="1301"/>
                  </a:cubicBezTo>
                  <a:cubicBezTo>
                    <a:pt x="1202" y="1301"/>
                    <a:pt x="1525" y="1042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2186150" y="3070150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1" y="1242"/>
                    <a:pt x="704" y="1301"/>
                    <a:pt x="864" y="1301"/>
                  </a:cubicBezTo>
                  <a:cubicBezTo>
                    <a:pt x="1201" y="1301"/>
                    <a:pt x="1524" y="1042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11316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212825" y="31526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6"/>
                    <a:pt x="705" y="1306"/>
                    <a:pt x="865" y="1306"/>
                  </a:cubicBezTo>
                  <a:cubicBezTo>
                    <a:pt x="1199" y="1306"/>
                    <a:pt x="1517" y="1046"/>
                    <a:pt x="1517" y="653"/>
                  </a:cubicBezTo>
                  <a:cubicBezTo>
                    <a:pt x="1517" y="292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2938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37487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14562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1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537250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1618300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1699475" y="31526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2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780525" y="31526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86170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9427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4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2023925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5" y="1306"/>
                    <a:pt x="866" y="1306"/>
                  </a:cubicBezTo>
                  <a:cubicBezTo>
                    <a:pt x="1200" y="1306"/>
                    <a:pt x="1520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21049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2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2186150" y="31526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2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1371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14" y="1305"/>
                    <a:pt x="1304" y="1014"/>
                    <a:pt x="1304" y="652"/>
                  </a:cubicBezTo>
                  <a:cubicBezTo>
                    <a:pt x="1304" y="291"/>
                    <a:pt x="1014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218300" y="3235125"/>
              <a:ext cx="32475" cy="32625"/>
            </a:xfrm>
            <a:custGeom>
              <a:avLst/>
              <a:gdLst/>
              <a:ahLst/>
              <a:cxnLst/>
              <a:rect l="l" t="t" r="r" b="b"/>
              <a:pathLst>
                <a:path w="1299" h="1305" extrusionOk="0">
                  <a:moveTo>
                    <a:pt x="646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46" y="1305"/>
                  </a:cubicBezTo>
                  <a:cubicBezTo>
                    <a:pt x="1008" y="1305"/>
                    <a:pt x="1298" y="1014"/>
                    <a:pt x="1298" y="652"/>
                  </a:cubicBezTo>
                  <a:cubicBezTo>
                    <a:pt x="1298" y="291"/>
                    <a:pt x="1008" y="0"/>
                    <a:pt x="646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2938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137487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4562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537250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618300" y="3235125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1699475" y="3235125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17860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1" y="291"/>
                    <a:pt x="1" y="652"/>
                  </a:cubicBezTo>
                  <a:cubicBezTo>
                    <a:pt x="1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867200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2" y="1305"/>
                  </a:cubicBezTo>
                  <a:cubicBezTo>
                    <a:pt x="1007" y="1305"/>
                    <a:pt x="1304" y="1014"/>
                    <a:pt x="1304" y="652"/>
                  </a:cubicBezTo>
                  <a:cubicBezTo>
                    <a:pt x="1304" y="291"/>
                    <a:pt x="1007" y="0"/>
                    <a:pt x="65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9"/>
            <p:cNvSpPr/>
            <p:nvPr/>
          </p:nvSpPr>
          <p:spPr>
            <a:xfrm>
              <a:off x="1948225" y="3235125"/>
              <a:ext cx="32625" cy="32625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3" y="0"/>
                  </a:moveTo>
                  <a:cubicBezTo>
                    <a:pt x="291" y="0"/>
                    <a:pt x="0" y="291"/>
                    <a:pt x="0" y="652"/>
                  </a:cubicBezTo>
                  <a:cubicBezTo>
                    <a:pt x="0" y="1014"/>
                    <a:pt x="291" y="1305"/>
                    <a:pt x="653" y="1305"/>
                  </a:cubicBezTo>
                  <a:cubicBezTo>
                    <a:pt x="1014" y="1305"/>
                    <a:pt x="1305" y="1014"/>
                    <a:pt x="1305" y="652"/>
                  </a:cubicBezTo>
                  <a:cubicBezTo>
                    <a:pt x="1305" y="291"/>
                    <a:pt x="1014" y="0"/>
                    <a:pt x="65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9"/>
            <p:cNvSpPr/>
            <p:nvPr/>
          </p:nvSpPr>
          <p:spPr>
            <a:xfrm>
              <a:off x="2023925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>
              <a:off x="21049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9"/>
            <p:cNvSpPr/>
            <p:nvPr/>
          </p:nvSpPr>
          <p:spPr>
            <a:xfrm>
              <a:off x="2186150" y="3235125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9"/>
            <p:cNvSpPr/>
            <p:nvPr/>
          </p:nvSpPr>
          <p:spPr>
            <a:xfrm>
              <a:off x="11316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9"/>
            <p:cNvSpPr/>
            <p:nvPr/>
          </p:nvSpPr>
          <p:spPr>
            <a:xfrm>
              <a:off x="1212825" y="33177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0"/>
                  </a:moveTo>
                  <a:cubicBezTo>
                    <a:pt x="284" y="0"/>
                    <a:pt x="0" y="697"/>
                    <a:pt x="407" y="1111"/>
                  </a:cubicBezTo>
                  <a:cubicBezTo>
                    <a:pt x="540" y="1242"/>
                    <a:pt x="703" y="1300"/>
                    <a:pt x="862" y="1300"/>
                  </a:cubicBezTo>
                  <a:cubicBezTo>
                    <a:pt x="1197" y="1300"/>
                    <a:pt x="1517" y="1042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2938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0" y="697"/>
                    <a:pt x="414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37487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9" y="0"/>
                  </a:moveTo>
                  <a:cubicBezTo>
                    <a:pt x="298" y="0"/>
                    <a:pt x="1" y="697"/>
                    <a:pt x="414" y="1111"/>
                  </a:cubicBezTo>
                  <a:cubicBezTo>
                    <a:pt x="547" y="1242"/>
                    <a:pt x="710" y="1300"/>
                    <a:pt x="869" y="1300"/>
                  </a:cubicBezTo>
                  <a:cubicBezTo>
                    <a:pt x="1204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4562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537250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618300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5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699475" y="33177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0"/>
                  </a:moveTo>
                  <a:cubicBezTo>
                    <a:pt x="291" y="0"/>
                    <a:pt x="1" y="697"/>
                    <a:pt x="408" y="1111"/>
                  </a:cubicBezTo>
                  <a:cubicBezTo>
                    <a:pt x="541" y="1242"/>
                    <a:pt x="704" y="1300"/>
                    <a:pt x="863" y="1300"/>
                  </a:cubicBezTo>
                  <a:cubicBezTo>
                    <a:pt x="1198" y="1300"/>
                    <a:pt x="1518" y="1042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780525" y="33177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0"/>
                  </a:moveTo>
                  <a:cubicBezTo>
                    <a:pt x="291" y="0"/>
                    <a:pt x="0" y="697"/>
                    <a:pt x="413" y="1111"/>
                  </a:cubicBezTo>
                  <a:cubicBezTo>
                    <a:pt x="544" y="1242"/>
                    <a:pt x="707" y="1300"/>
                    <a:pt x="866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6170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9427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2023925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3" y="1300"/>
                    <a:pt x="863" y="1300"/>
                  </a:cubicBezTo>
                  <a:cubicBezTo>
                    <a:pt x="1199" y="1300"/>
                    <a:pt x="1520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21049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14" y="1111"/>
                  </a:cubicBezTo>
                  <a:cubicBezTo>
                    <a:pt x="545" y="1242"/>
                    <a:pt x="707" y="1300"/>
                    <a:pt x="867" y="1300"/>
                  </a:cubicBezTo>
                  <a:cubicBezTo>
                    <a:pt x="1202" y="1300"/>
                    <a:pt x="1525" y="1042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2186150" y="33177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0"/>
                  </a:moveTo>
                  <a:cubicBezTo>
                    <a:pt x="291" y="0"/>
                    <a:pt x="1" y="697"/>
                    <a:pt x="407" y="1111"/>
                  </a:cubicBezTo>
                  <a:cubicBezTo>
                    <a:pt x="541" y="1242"/>
                    <a:pt x="704" y="1300"/>
                    <a:pt x="864" y="1300"/>
                  </a:cubicBezTo>
                  <a:cubicBezTo>
                    <a:pt x="1201" y="1300"/>
                    <a:pt x="1524" y="1042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11316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1212825" y="3400250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2938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137487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0"/>
                  </a:moveTo>
                  <a:cubicBezTo>
                    <a:pt x="298" y="0"/>
                    <a:pt x="1" y="698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4562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1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1537250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1618300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>
              <a:off x="1699475" y="34002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>
              <a:off x="1780525" y="34002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>
              <a:off x="186170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>
              <a:off x="19427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>
              <a:off x="2023925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5" y="1305"/>
                    <a:pt x="866" y="1305"/>
                  </a:cubicBezTo>
                  <a:cubicBezTo>
                    <a:pt x="1200" y="1305"/>
                    <a:pt x="1520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>
              <a:off x="21049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>
              <a:off x="2186150" y="34002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>
              <a:off x="11316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>
              <a:off x="1212825" y="3482725"/>
              <a:ext cx="37950" cy="32650"/>
            </a:xfrm>
            <a:custGeom>
              <a:avLst/>
              <a:gdLst/>
              <a:ahLst/>
              <a:cxnLst/>
              <a:rect l="l" t="t" r="r" b="b"/>
              <a:pathLst>
                <a:path w="1518" h="1306" extrusionOk="0">
                  <a:moveTo>
                    <a:pt x="865" y="1"/>
                  </a:moveTo>
                  <a:cubicBezTo>
                    <a:pt x="284" y="1"/>
                    <a:pt x="0" y="705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3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>
              <a:off x="12938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>
              <a:off x="137487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>
              <a:off x="14562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>
              <a:off x="1537250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>
              <a:off x="1618300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>
              <a:off x="1699475" y="3482725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>
              <a:off x="1780525" y="3482725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9"/>
            <p:cNvSpPr/>
            <p:nvPr/>
          </p:nvSpPr>
          <p:spPr>
            <a:xfrm>
              <a:off x="186170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9"/>
            <p:cNvSpPr/>
            <p:nvPr/>
          </p:nvSpPr>
          <p:spPr>
            <a:xfrm>
              <a:off x="19427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3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9"/>
            <p:cNvSpPr/>
            <p:nvPr/>
          </p:nvSpPr>
          <p:spPr>
            <a:xfrm>
              <a:off x="2023925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9"/>
            <p:cNvSpPr/>
            <p:nvPr/>
          </p:nvSpPr>
          <p:spPr>
            <a:xfrm>
              <a:off x="21049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9"/>
            <p:cNvSpPr/>
            <p:nvPr/>
          </p:nvSpPr>
          <p:spPr>
            <a:xfrm>
              <a:off x="2186150" y="3482725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9"/>
            <p:cNvSpPr/>
            <p:nvPr/>
          </p:nvSpPr>
          <p:spPr>
            <a:xfrm>
              <a:off x="11316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9"/>
            <p:cNvSpPr/>
            <p:nvPr/>
          </p:nvSpPr>
          <p:spPr>
            <a:xfrm>
              <a:off x="1212825" y="3565375"/>
              <a:ext cx="37950" cy="32525"/>
            </a:xfrm>
            <a:custGeom>
              <a:avLst/>
              <a:gdLst/>
              <a:ahLst/>
              <a:cxnLst/>
              <a:rect l="l" t="t" r="r" b="b"/>
              <a:pathLst>
                <a:path w="1518" h="1301" extrusionOk="0">
                  <a:moveTo>
                    <a:pt x="865" y="1"/>
                  </a:moveTo>
                  <a:cubicBezTo>
                    <a:pt x="284" y="1"/>
                    <a:pt x="0" y="698"/>
                    <a:pt x="407" y="1111"/>
                  </a:cubicBezTo>
                  <a:cubicBezTo>
                    <a:pt x="540" y="1242"/>
                    <a:pt x="702" y="1301"/>
                    <a:pt x="862" y="1301"/>
                  </a:cubicBezTo>
                  <a:cubicBezTo>
                    <a:pt x="1197" y="1301"/>
                    <a:pt x="1517" y="1040"/>
                    <a:pt x="1517" y="646"/>
                  </a:cubicBezTo>
                  <a:cubicBezTo>
                    <a:pt x="1517" y="291"/>
                    <a:pt x="1227" y="1"/>
                    <a:pt x="865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9"/>
            <p:cNvSpPr/>
            <p:nvPr/>
          </p:nvSpPr>
          <p:spPr>
            <a:xfrm>
              <a:off x="12938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0" y="698"/>
                    <a:pt x="414" y="1111"/>
                  </a:cubicBezTo>
                  <a:cubicBezTo>
                    <a:pt x="545" y="1242"/>
                    <a:pt x="706" y="1301"/>
                    <a:pt x="865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9"/>
            <p:cNvSpPr/>
            <p:nvPr/>
          </p:nvSpPr>
          <p:spPr>
            <a:xfrm>
              <a:off x="1374925" y="3565375"/>
              <a:ext cx="38075" cy="32525"/>
            </a:xfrm>
            <a:custGeom>
              <a:avLst/>
              <a:gdLst/>
              <a:ahLst/>
              <a:cxnLst/>
              <a:rect l="l" t="t" r="r" b="b"/>
              <a:pathLst>
                <a:path w="1523" h="1301" extrusionOk="0">
                  <a:moveTo>
                    <a:pt x="888" y="0"/>
                  </a:moveTo>
                  <a:cubicBezTo>
                    <a:pt x="884" y="0"/>
                    <a:pt x="880" y="0"/>
                    <a:pt x="877" y="1"/>
                  </a:cubicBezTo>
                  <a:cubicBezTo>
                    <a:pt x="874" y="1"/>
                    <a:pt x="871" y="1"/>
                    <a:pt x="869" y="1"/>
                  </a:cubicBezTo>
                  <a:cubicBezTo>
                    <a:pt x="293" y="1"/>
                    <a:pt x="0" y="700"/>
                    <a:pt x="412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2" y="1301"/>
                    <a:pt x="1522" y="1040"/>
                    <a:pt x="1522" y="646"/>
                  </a:cubicBezTo>
                  <a:cubicBezTo>
                    <a:pt x="1522" y="295"/>
                    <a:pt x="1238" y="0"/>
                    <a:pt x="888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9"/>
            <p:cNvSpPr/>
            <p:nvPr/>
          </p:nvSpPr>
          <p:spPr>
            <a:xfrm>
              <a:off x="14562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9"/>
            <p:cNvSpPr/>
            <p:nvPr/>
          </p:nvSpPr>
          <p:spPr>
            <a:xfrm>
              <a:off x="1537250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3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8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9"/>
            <p:cNvSpPr/>
            <p:nvPr/>
          </p:nvSpPr>
          <p:spPr>
            <a:xfrm>
              <a:off x="1618300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9"/>
            <p:cNvSpPr/>
            <p:nvPr/>
          </p:nvSpPr>
          <p:spPr>
            <a:xfrm>
              <a:off x="1699475" y="3565375"/>
              <a:ext cx="37975" cy="32525"/>
            </a:xfrm>
            <a:custGeom>
              <a:avLst/>
              <a:gdLst/>
              <a:ahLst/>
              <a:cxnLst/>
              <a:rect l="l" t="t" r="r" b="b"/>
              <a:pathLst>
                <a:path w="1519" h="1301" extrusionOk="0">
                  <a:moveTo>
                    <a:pt x="872" y="1"/>
                  </a:moveTo>
                  <a:cubicBezTo>
                    <a:pt x="291" y="1"/>
                    <a:pt x="1" y="698"/>
                    <a:pt x="408" y="1111"/>
                  </a:cubicBezTo>
                  <a:cubicBezTo>
                    <a:pt x="541" y="1242"/>
                    <a:pt x="703" y="1301"/>
                    <a:pt x="862" y="1301"/>
                  </a:cubicBezTo>
                  <a:cubicBezTo>
                    <a:pt x="1197" y="1301"/>
                    <a:pt x="1518" y="1040"/>
                    <a:pt x="1518" y="646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9"/>
            <p:cNvSpPr/>
            <p:nvPr/>
          </p:nvSpPr>
          <p:spPr>
            <a:xfrm>
              <a:off x="1780525" y="3565375"/>
              <a:ext cx="38100" cy="32525"/>
            </a:xfrm>
            <a:custGeom>
              <a:avLst/>
              <a:gdLst/>
              <a:ahLst/>
              <a:cxnLst/>
              <a:rect l="l" t="t" r="r" b="b"/>
              <a:pathLst>
                <a:path w="1524" h="1301" extrusionOk="0">
                  <a:moveTo>
                    <a:pt x="872" y="1"/>
                  </a:moveTo>
                  <a:cubicBezTo>
                    <a:pt x="291" y="1"/>
                    <a:pt x="0" y="698"/>
                    <a:pt x="413" y="1111"/>
                  </a:cubicBezTo>
                  <a:cubicBezTo>
                    <a:pt x="544" y="1242"/>
                    <a:pt x="706" y="1301"/>
                    <a:pt x="865" y="1301"/>
                  </a:cubicBezTo>
                  <a:cubicBezTo>
                    <a:pt x="1200" y="1301"/>
                    <a:pt x="1524" y="1040"/>
                    <a:pt x="1524" y="646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9"/>
            <p:cNvSpPr/>
            <p:nvPr/>
          </p:nvSpPr>
          <p:spPr>
            <a:xfrm>
              <a:off x="186170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9"/>
            <p:cNvSpPr/>
            <p:nvPr/>
          </p:nvSpPr>
          <p:spPr>
            <a:xfrm>
              <a:off x="19427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3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9"/>
            <p:cNvSpPr/>
            <p:nvPr/>
          </p:nvSpPr>
          <p:spPr>
            <a:xfrm>
              <a:off x="2023925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2" y="1301"/>
                  </a:cubicBezTo>
                  <a:cubicBezTo>
                    <a:pt x="1198" y="1301"/>
                    <a:pt x="1520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9"/>
            <p:cNvSpPr/>
            <p:nvPr/>
          </p:nvSpPr>
          <p:spPr>
            <a:xfrm>
              <a:off x="21049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14" y="1111"/>
                  </a:cubicBezTo>
                  <a:cubicBezTo>
                    <a:pt x="545" y="1242"/>
                    <a:pt x="707" y="1301"/>
                    <a:pt x="866" y="1301"/>
                  </a:cubicBezTo>
                  <a:cubicBezTo>
                    <a:pt x="1201" y="1301"/>
                    <a:pt x="1525" y="1040"/>
                    <a:pt x="1525" y="646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9"/>
            <p:cNvSpPr/>
            <p:nvPr/>
          </p:nvSpPr>
          <p:spPr>
            <a:xfrm>
              <a:off x="2186150" y="3565375"/>
              <a:ext cx="38125" cy="32525"/>
            </a:xfrm>
            <a:custGeom>
              <a:avLst/>
              <a:gdLst/>
              <a:ahLst/>
              <a:cxnLst/>
              <a:rect l="l" t="t" r="r" b="b"/>
              <a:pathLst>
                <a:path w="1525" h="1301" extrusionOk="0">
                  <a:moveTo>
                    <a:pt x="872" y="1"/>
                  </a:moveTo>
                  <a:cubicBezTo>
                    <a:pt x="291" y="1"/>
                    <a:pt x="1" y="698"/>
                    <a:pt x="407" y="1111"/>
                  </a:cubicBezTo>
                  <a:cubicBezTo>
                    <a:pt x="540" y="1242"/>
                    <a:pt x="703" y="1301"/>
                    <a:pt x="863" y="1301"/>
                  </a:cubicBezTo>
                  <a:cubicBezTo>
                    <a:pt x="1201" y="1301"/>
                    <a:pt x="1524" y="1040"/>
                    <a:pt x="1524" y="646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9"/>
            <p:cNvSpPr/>
            <p:nvPr/>
          </p:nvSpPr>
          <p:spPr>
            <a:xfrm>
              <a:off x="11371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14" y="1305"/>
                    <a:pt x="1304" y="1008"/>
                    <a:pt x="1304" y="653"/>
                  </a:cubicBezTo>
                  <a:cubicBezTo>
                    <a:pt x="1304" y="291"/>
                    <a:pt x="1014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9"/>
            <p:cNvSpPr/>
            <p:nvPr/>
          </p:nvSpPr>
          <p:spPr>
            <a:xfrm>
              <a:off x="1218300" y="3647850"/>
              <a:ext cx="32475" cy="32650"/>
            </a:xfrm>
            <a:custGeom>
              <a:avLst/>
              <a:gdLst/>
              <a:ahLst/>
              <a:cxnLst/>
              <a:rect l="l" t="t" r="r" b="b"/>
              <a:pathLst>
                <a:path w="1299" h="1306" extrusionOk="0">
                  <a:moveTo>
                    <a:pt x="646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46" y="1305"/>
                  </a:cubicBezTo>
                  <a:cubicBezTo>
                    <a:pt x="1008" y="1305"/>
                    <a:pt x="1298" y="1008"/>
                    <a:pt x="1298" y="653"/>
                  </a:cubicBezTo>
                  <a:cubicBezTo>
                    <a:pt x="1298" y="291"/>
                    <a:pt x="1008" y="1"/>
                    <a:pt x="646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9"/>
            <p:cNvSpPr/>
            <p:nvPr/>
          </p:nvSpPr>
          <p:spPr>
            <a:xfrm>
              <a:off x="12938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0" y="705"/>
                    <a:pt x="414" y="1111"/>
                  </a:cubicBezTo>
                  <a:cubicBezTo>
                    <a:pt x="546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9"/>
            <p:cNvSpPr/>
            <p:nvPr/>
          </p:nvSpPr>
          <p:spPr>
            <a:xfrm>
              <a:off x="137487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9" y="1"/>
                  </a:moveTo>
                  <a:cubicBezTo>
                    <a:pt x="298" y="1"/>
                    <a:pt x="1" y="705"/>
                    <a:pt x="414" y="1111"/>
                  </a:cubicBezTo>
                  <a:cubicBezTo>
                    <a:pt x="548" y="1246"/>
                    <a:pt x="712" y="1306"/>
                    <a:pt x="872" y="1306"/>
                  </a:cubicBezTo>
                  <a:cubicBezTo>
                    <a:pt x="1206" y="1306"/>
                    <a:pt x="1524" y="1046"/>
                    <a:pt x="1524" y="653"/>
                  </a:cubicBezTo>
                  <a:cubicBezTo>
                    <a:pt x="1524" y="291"/>
                    <a:pt x="1234" y="1"/>
                    <a:pt x="879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9"/>
            <p:cNvSpPr/>
            <p:nvPr/>
          </p:nvSpPr>
          <p:spPr>
            <a:xfrm>
              <a:off x="14562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2" y="1246"/>
                    <a:pt x="706" y="1306"/>
                    <a:pt x="868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18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9"/>
            <p:cNvSpPr/>
            <p:nvPr/>
          </p:nvSpPr>
          <p:spPr>
            <a:xfrm>
              <a:off x="1537250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3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9"/>
            <p:cNvSpPr/>
            <p:nvPr/>
          </p:nvSpPr>
          <p:spPr>
            <a:xfrm>
              <a:off x="1618300" y="3647850"/>
              <a:ext cx="38100" cy="32650"/>
            </a:xfrm>
            <a:custGeom>
              <a:avLst/>
              <a:gdLst/>
              <a:ahLst/>
              <a:cxnLst/>
              <a:rect l="l" t="t" r="r" b="b"/>
              <a:pathLst>
                <a:path w="1524" h="1306" extrusionOk="0">
                  <a:moveTo>
                    <a:pt x="872" y="1"/>
                  </a:moveTo>
                  <a:cubicBezTo>
                    <a:pt x="291" y="1"/>
                    <a:pt x="0" y="705"/>
                    <a:pt x="413" y="1111"/>
                  </a:cubicBezTo>
                  <a:cubicBezTo>
                    <a:pt x="545" y="1246"/>
                    <a:pt x="709" y="1306"/>
                    <a:pt x="869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33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9"/>
            <p:cNvSpPr/>
            <p:nvPr/>
          </p:nvSpPr>
          <p:spPr>
            <a:xfrm>
              <a:off x="1699475" y="3647850"/>
              <a:ext cx="37975" cy="32650"/>
            </a:xfrm>
            <a:custGeom>
              <a:avLst/>
              <a:gdLst/>
              <a:ahLst/>
              <a:cxnLst/>
              <a:rect l="l" t="t" r="r" b="b"/>
              <a:pathLst>
                <a:path w="1519" h="1306" extrusionOk="0">
                  <a:moveTo>
                    <a:pt x="872" y="1"/>
                  </a:moveTo>
                  <a:cubicBezTo>
                    <a:pt x="291" y="1"/>
                    <a:pt x="1" y="705"/>
                    <a:pt x="408" y="1111"/>
                  </a:cubicBezTo>
                  <a:cubicBezTo>
                    <a:pt x="542" y="1246"/>
                    <a:pt x="706" y="1306"/>
                    <a:pt x="866" y="1306"/>
                  </a:cubicBezTo>
                  <a:cubicBezTo>
                    <a:pt x="1200" y="1306"/>
                    <a:pt x="1518" y="1046"/>
                    <a:pt x="1518" y="653"/>
                  </a:cubicBezTo>
                  <a:cubicBezTo>
                    <a:pt x="1518" y="291"/>
                    <a:pt x="1228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9"/>
            <p:cNvSpPr/>
            <p:nvPr/>
          </p:nvSpPr>
          <p:spPr>
            <a:xfrm>
              <a:off x="17860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1" y="291"/>
                    <a:pt x="1" y="653"/>
                  </a:cubicBezTo>
                  <a:cubicBezTo>
                    <a:pt x="1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9"/>
            <p:cNvSpPr/>
            <p:nvPr/>
          </p:nvSpPr>
          <p:spPr>
            <a:xfrm>
              <a:off x="1867200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2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2" y="1305"/>
                  </a:cubicBezTo>
                  <a:cubicBezTo>
                    <a:pt x="1007" y="1305"/>
                    <a:pt x="1304" y="1008"/>
                    <a:pt x="1304" y="653"/>
                  </a:cubicBezTo>
                  <a:cubicBezTo>
                    <a:pt x="1304" y="291"/>
                    <a:pt x="1007" y="1"/>
                    <a:pt x="65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9"/>
            <p:cNvSpPr/>
            <p:nvPr/>
          </p:nvSpPr>
          <p:spPr>
            <a:xfrm>
              <a:off x="1948225" y="3647850"/>
              <a:ext cx="32625" cy="32650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1" y="1"/>
                    <a:pt x="0" y="291"/>
                    <a:pt x="0" y="653"/>
                  </a:cubicBezTo>
                  <a:cubicBezTo>
                    <a:pt x="0" y="1008"/>
                    <a:pt x="291" y="1305"/>
                    <a:pt x="653" y="1305"/>
                  </a:cubicBezTo>
                  <a:cubicBezTo>
                    <a:pt x="1014" y="1305"/>
                    <a:pt x="1305" y="1008"/>
                    <a:pt x="1305" y="653"/>
                  </a:cubicBezTo>
                  <a:cubicBezTo>
                    <a:pt x="1305" y="291"/>
                    <a:pt x="1014" y="1"/>
                    <a:pt x="653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9"/>
            <p:cNvSpPr/>
            <p:nvPr/>
          </p:nvSpPr>
          <p:spPr>
            <a:xfrm>
              <a:off x="2023925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9"/>
            <p:cNvSpPr/>
            <p:nvPr/>
          </p:nvSpPr>
          <p:spPr>
            <a:xfrm>
              <a:off x="21049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14" y="1111"/>
                  </a:cubicBezTo>
                  <a:cubicBezTo>
                    <a:pt x="546" y="1246"/>
                    <a:pt x="709" y="1306"/>
                    <a:pt x="870" y="1306"/>
                  </a:cubicBezTo>
                  <a:cubicBezTo>
                    <a:pt x="1203" y="1306"/>
                    <a:pt x="1525" y="1046"/>
                    <a:pt x="1525" y="653"/>
                  </a:cubicBezTo>
                  <a:cubicBezTo>
                    <a:pt x="1525" y="291"/>
                    <a:pt x="1234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9"/>
            <p:cNvSpPr/>
            <p:nvPr/>
          </p:nvSpPr>
          <p:spPr>
            <a:xfrm>
              <a:off x="2186150" y="3647850"/>
              <a:ext cx="38125" cy="32650"/>
            </a:xfrm>
            <a:custGeom>
              <a:avLst/>
              <a:gdLst/>
              <a:ahLst/>
              <a:cxnLst/>
              <a:rect l="l" t="t" r="r" b="b"/>
              <a:pathLst>
                <a:path w="1525" h="1306" extrusionOk="0">
                  <a:moveTo>
                    <a:pt x="872" y="1"/>
                  </a:moveTo>
                  <a:cubicBezTo>
                    <a:pt x="291" y="1"/>
                    <a:pt x="1" y="705"/>
                    <a:pt x="407" y="1111"/>
                  </a:cubicBezTo>
                  <a:cubicBezTo>
                    <a:pt x="541" y="1246"/>
                    <a:pt x="706" y="1306"/>
                    <a:pt x="867" y="1306"/>
                  </a:cubicBezTo>
                  <a:cubicBezTo>
                    <a:pt x="1203" y="1306"/>
                    <a:pt x="1524" y="1046"/>
                    <a:pt x="1524" y="653"/>
                  </a:cubicBezTo>
                  <a:cubicBezTo>
                    <a:pt x="1524" y="291"/>
                    <a:pt x="1227" y="1"/>
                    <a:pt x="872" y="1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9"/>
            <p:cNvSpPr/>
            <p:nvPr/>
          </p:nvSpPr>
          <p:spPr>
            <a:xfrm>
              <a:off x="11316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9"/>
            <p:cNvSpPr/>
            <p:nvPr/>
          </p:nvSpPr>
          <p:spPr>
            <a:xfrm>
              <a:off x="1212825" y="3730350"/>
              <a:ext cx="37950" cy="32625"/>
            </a:xfrm>
            <a:custGeom>
              <a:avLst/>
              <a:gdLst/>
              <a:ahLst/>
              <a:cxnLst/>
              <a:rect l="l" t="t" r="r" b="b"/>
              <a:pathLst>
                <a:path w="1518" h="1305" extrusionOk="0">
                  <a:moveTo>
                    <a:pt x="865" y="0"/>
                  </a:moveTo>
                  <a:cubicBezTo>
                    <a:pt x="284" y="0"/>
                    <a:pt x="0" y="704"/>
                    <a:pt x="407" y="1111"/>
                  </a:cubicBezTo>
                  <a:cubicBezTo>
                    <a:pt x="541" y="1245"/>
                    <a:pt x="705" y="1305"/>
                    <a:pt x="865" y="1305"/>
                  </a:cubicBezTo>
                  <a:cubicBezTo>
                    <a:pt x="1199" y="1305"/>
                    <a:pt x="1517" y="1045"/>
                    <a:pt x="1517" y="652"/>
                  </a:cubicBezTo>
                  <a:cubicBezTo>
                    <a:pt x="1517" y="291"/>
                    <a:pt x="1227" y="0"/>
                    <a:pt x="865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9"/>
            <p:cNvSpPr/>
            <p:nvPr/>
          </p:nvSpPr>
          <p:spPr>
            <a:xfrm>
              <a:off x="12938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0" y="704"/>
                    <a:pt x="414" y="1111"/>
                  </a:cubicBezTo>
                  <a:cubicBezTo>
                    <a:pt x="546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9"/>
            <p:cNvSpPr/>
            <p:nvPr/>
          </p:nvSpPr>
          <p:spPr>
            <a:xfrm>
              <a:off x="137487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9" y="0"/>
                  </a:moveTo>
                  <a:cubicBezTo>
                    <a:pt x="298" y="0"/>
                    <a:pt x="1" y="704"/>
                    <a:pt x="414" y="1111"/>
                  </a:cubicBezTo>
                  <a:cubicBezTo>
                    <a:pt x="548" y="1245"/>
                    <a:pt x="712" y="1305"/>
                    <a:pt x="872" y="1305"/>
                  </a:cubicBezTo>
                  <a:cubicBezTo>
                    <a:pt x="1206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9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9"/>
            <p:cNvSpPr/>
            <p:nvPr/>
          </p:nvSpPr>
          <p:spPr>
            <a:xfrm>
              <a:off x="14562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2" y="1245"/>
                    <a:pt x="706" y="1305"/>
                    <a:pt x="868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9"/>
            <p:cNvSpPr/>
            <p:nvPr/>
          </p:nvSpPr>
          <p:spPr>
            <a:xfrm>
              <a:off x="1537250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3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9"/>
            <p:cNvSpPr/>
            <p:nvPr/>
          </p:nvSpPr>
          <p:spPr>
            <a:xfrm>
              <a:off x="1618300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9"/>
            <p:cNvSpPr/>
            <p:nvPr/>
          </p:nvSpPr>
          <p:spPr>
            <a:xfrm>
              <a:off x="1699475" y="3730350"/>
              <a:ext cx="37975" cy="32625"/>
            </a:xfrm>
            <a:custGeom>
              <a:avLst/>
              <a:gdLst/>
              <a:ahLst/>
              <a:cxnLst/>
              <a:rect l="l" t="t" r="r" b="b"/>
              <a:pathLst>
                <a:path w="1519" h="1305" extrusionOk="0">
                  <a:moveTo>
                    <a:pt x="872" y="0"/>
                  </a:moveTo>
                  <a:cubicBezTo>
                    <a:pt x="291" y="0"/>
                    <a:pt x="1" y="704"/>
                    <a:pt x="408" y="1111"/>
                  </a:cubicBezTo>
                  <a:cubicBezTo>
                    <a:pt x="542" y="1245"/>
                    <a:pt x="706" y="1305"/>
                    <a:pt x="866" y="1305"/>
                  </a:cubicBezTo>
                  <a:cubicBezTo>
                    <a:pt x="1200" y="1305"/>
                    <a:pt x="1518" y="1045"/>
                    <a:pt x="1518" y="652"/>
                  </a:cubicBezTo>
                  <a:cubicBezTo>
                    <a:pt x="1518" y="291"/>
                    <a:pt x="1228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9"/>
            <p:cNvSpPr/>
            <p:nvPr/>
          </p:nvSpPr>
          <p:spPr>
            <a:xfrm>
              <a:off x="1780525" y="3730350"/>
              <a:ext cx="38100" cy="32625"/>
            </a:xfrm>
            <a:custGeom>
              <a:avLst/>
              <a:gdLst/>
              <a:ahLst/>
              <a:cxnLst/>
              <a:rect l="l" t="t" r="r" b="b"/>
              <a:pathLst>
                <a:path w="1524" h="1305" extrusionOk="0">
                  <a:moveTo>
                    <a:pt x="872" y="0"/>
                  </a:moveTo>
                  <a:cubicBezTo>
                    <a:pt x="291" y="0"/>
                    <a:pt x="0" y="704"/>
                    <a:pt x="413" y="1111"/>
                  </a:cubicBezTo>
                  <a:cubicBezTo>
                    <a:pt x="545" y="1245"/>
                    <a:pt x="709" y="1305"/>
                    <a:pt x="869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3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9"/>
            <p:cNvSpPr/>
            <p:nvPr/>
          </p:nvSpPr>
          <p:spPr>
            <a:xfrm>
              <a:off x="186170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9"/>
            <p:cNvSpPr/>
            <p:nvPr/>
          </p:nvSpPr>
          <p:spPr>
            <a:xfrm>
              <a:off x="19427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3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4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3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9"/>
            <p:cNvSpPr/>
            <p:nvPr/>
          </p:nvSpPr>
          <p:spPr>
            <a:xfrm>
              <a:off x="2023925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9"/>
            <p:cNvSpPr/>
            <p:nvPr/>
          </p:nvSpPr>
          <p:spPr>
            <a:xfrm>
              <a:off x="21049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14" y="1111"/>
                  </a:cubicBezTo>
                  <a:cubicBezTo>
                    <a:pt x="546" y="1245"/>
                    <a:pt x="709" y="1305"/>
                    <a:pt x="870" y="1305"/>
                  </a:cubicBezTo>
                  <a:cubicBezTo>
                    <a:pt x="1203" y="1305"/>
                    <a:pt x="1525" y="1045"/>
                    <a:pt x="1525" y="652"/>
                  </a:cubicBezTo>
                  <a:cubicBezTo>
                    <a:pt x="1525" y="291"/>
                    <a:pt x="1234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9"/>
            <p:cNvSpPr/>
            <p:nvPr/>
          </p:nvSpPr>
          <p:spPr>
            <a:xfrm>
              <a:off x="2186150" y="3730350"/>
              <a:ext cx="38125" cy="32625"/>
            </a:xfrm>
            <a:custGeom>
              <a:avLst/>
              <a:gdLst/>
              <a:ahLst/>
              <a:cxnLst/>
              <a:rect l="l" t="t" r="r" b="b"/>
              <a:pathLst>
                <a:path w="1525" h="1305" extrusionOk="0">
                  <a:moveTo>
                    <a:pt x="872" y="0"/>
                  </a:moveTo>
                  <a:cubicBezTo>
                    <a:pt x="291" y="0"/>
                    <a:pt x="1" y="704"/>
                    <a:pt x="407" y="1111"/>
                  </a:cubicBezTo>
                  <a:cubicBezTo>
                    <a:pt x="541" y="1245"/>
                    <a:pt x="706" y="1305"/>
                    <a:pt x="867" y="1305"/>
                  </a:cubicBezTo>
                  <a:cubicBezTo>
                    <a:pt x="1203" y="1305"/>
                    <a:pt x="1524" y="1045"/>
                    <a:pt x="1524" y="652"/>
                  </a:cubicBezTo>
                  <a:cubicBezTo>
                    <a:pt x="1524" y="291"/>
                    <a:pt x="1227" y="0"/>
                    <a:pt x="872" y="0"/>
                  </a:cubicBezTo>
                  <a:close/>
                </a:path>
              </a:pathLst>
            </a:custGeom>
            <a:solidFill>
              <a:srgbClr val="FFFFFF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5" name="Google Shape;4815;p29"/>
          <p:cNvSpPr/>
          <p:nvPr/>
        </p:nvSpPr>
        <p:spPr>
          <a:xfrm>
            <a:off x="-103375" y="747000"/>
            <a:ext cx="527700" cy="5286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4828;p31">
            <a:extLst>
              <a:ext uri="{FF2B5EF4-FFF2-40B4-BE49-F238E27FC236}">
                <a16:creationId xmlns:a16="http://schemas.microsoft.com/office/drawing/2014/main" xmlns="" id="{70F8DBBB-3E6C-49B5-A201-D278B4991E1E}"/>
              </a:ext>
            </a:extLst>
          </p:cNvPr>
          <p:cNvSpPr txBox="1">
            <a:spLocks/>
          </p:cNvSpPr>
          <p:nvPr/>
        </p:nvSpPr>
        <p:spPr>
          <a:xfrm>
            <a:off x="424326" y="3840929"/>
            <a:ext cx="398677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ffside"/>
              <a:buNone/>
              <a:defRPr sz="30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ID" sz="2400" dirty="0">
                <a:solidFill>
                  <a:schemeClr val="tx1"/>
                </a:solidFill>
              </a:rPr>
              <a:t>PENDAHULUAN</a:t>
            </a:r>
          </a:p>
          <a:p>
            <a:r>
              <a:rPr lang="en-ID" sz="2400" dirty="0">
                <a:solidFill>
                  <a:schemeClr val="tx1"/>
                </a:solidFill>
              </a:rPr>
              <a:t>PELAKSANAAN PRODUKSI</a:t>
            </a:r>
          </a:p>
          <a:p>
            <a:r>
              <a:rPr lang="en-ID" sz="1800" dirty="0"/>
              <a:t>(Teknik </a:t>
            </a:r>
            <a:r>
              <a:rPr lang="en-ID" sz="1800" dirty="0" err="1"/>
              <a:t>pelaksanaan</a:t>
            </a:r>
            <a:r>
              <a:rPr lang="en-ID" sz="1800" dirty="0"/>
              <a:t>, </a:t>
            </a:r>
            <a:r>
              <a:rPr lang="en-ID" sz="1800" dirty="0" err="1"/>
              <a:t>jadwal</a:t>
            </a:r>
            <a:r>
              <a:rPr lang="en-ID" sz="1800" dirty="0"/>
              <a:t> &amp; </a:t>
            </a:r>
            <a:r>
              <a:rPr lang="en-ID" sz="1800" dirty="0" err="1"/>
              <a:t>pembagian</a:t>
            </a:r>
            <a:r>
              <a:rPr lang="en-ID" sz="1800" dirty="0"/>
              <a:t> </a:t>
            </a:r>
            <a:r>
              <a:rPr lang="en-ID" sz="1800" dirty="0" err="1"/>
              <a:t>tugas</a:t>
            </a:r>
            <a:r>
              <a:rPr lang="en-ID" sz="1800" dirty="0"/>
              <a:t> </a:t>
            </a:r>
            <a:r>
              <a:rPr lang="en-ID" sz="1800" dirty="0" err="1"/>
              <a:t>tim</a:t>
            </a:r>
            <a:r>
              <a:rPr lang="en-ID" sz="1800" dirty="0"/>
              <a:t>, </a:t>
            </a:r>
            <a:r>
              <a:rPr lang="en-ID" sz="1800" dirty="0" err="1"/>
              <a:t>perangkat</a:t>
            </a:r>
            <a:r>
              <a:rPr lang="en-ID" sz="1800" dirty="0"/>
              <a:t> </a:t>
            </a:r>
            <a:r>
              <a:rPr lang="en-ID" sz="1800" dirty="0" err="1"/>
              <a:t>lunak</a:t>
            </a:r>
            <a:r>
              <a:rPr lang="en-ID" sz="1800" dirty="0"/>
              <a:t>)</a:t>
            </a:r>
          </a:p>
          <a:p>
            <a:r>
              <a:rPr lang="en-ID" sz="2400" dirty="0">
                <a:solidFill>
                  <a:schemeClr val="tx1"/>
                </a:solidFill>
              </a:rPr>
              <a:t>PENUTUP</a:t>
            </a:r>
          </a:p>
        </p:txBody>
      </p:sp>
    </p:spTree>
    <p:extLst>
      <p:ext uri="{BB962C8B-B14F-4D97-AF65-F5344CB8AC3E}">
        <p14:creationId xmlns:p14="http://schemas.microsoft.com/office/powerpoint/2010/main" val="393053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C0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4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4" name="Google Shape;4614;p28"/>
          <p:cNvSpPr txBox="1">
            <a:spLocks noGrp="1"/>
          </p:cNvSpPr>
          <p:nvPr>
            <p:ph type="ctrTitle"/>
          </p:nvPr>
        </p:nvSpPr>
        <p:spPr>
          <a:xfrm>
            <a:off x="1769150" y="1728255"/>
            <a:ext cx="24660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PRA PRODUKSI</a:t>
            </a:r>
            <a:endParaRPr dirty="0"/>
          </a:p>
        </p:txBody>
      </p:sp>
      <p:sp>
        <p:nvSpPr>
          <p:cNvPr id="4615" name="Google Shape;4615;p28"/>
          <p:cNvSpPr txBox="1">
            <a:spLocks noGrp="1"/>
          </p:cNvSpPr>
          <p:nvPr>
            <p:ph type="title" idx="2"/>
          </p:nvPr>
        </p:nvSpPr>
        <p:spPr>
          <a:xfrm>
            <a:off x="476078" y="1597625"/>
            <a:ext cx="11232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616" name="Google Shape;4616;p28"/>
          <p:cNvSpPr txBox="1">
            <a:spLocks noGrp="1"/>
          </p:cNvSpPr>
          <p:nvPr>
            <p:ph type="ctrTitle" idx="3"/>
          </p:nvPr>
        </p:nvSpPr>
        <p:spPr>
          <a:xfrm>
            <a:off x="1740250" y="2792200"/>
            <a:ext cx="24660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PRODUKSI</a:t>
            </a:r>
            <a:endParaRPr dirty="0"/>
          </a:p>
        </p:txBody>
      </p:sp>
      <p:sp>
        <p:nvSpPr>
          <p:cNvPr id="4617" name="Google Shape;4617;p28"/>
          <p:cNvSpPr txBox="1">
            <a:spLocks noGrp="1"/>
          </p:cNvSpPr>
          <p:nvPr>
            <p:ph type="title" idx="4"/>
          </p:nvPr>
        </p:nvSpPr>
        <p:spPr>
          <a:xfrm>
            <a:off x="546012" y="2792206"/>
            <a:ext cx="11232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18" name="Google Shape;4618;p28"/>
          <p:cNvSpPr txBox="1">
            <a:spLocks noGrp="1"/>
          </p:cNvSpPr>
          <p:nvPr>
            <p:ph type="ctrTitle" idx="5"/>
          </p:nvPr>
        </p:nvSpPr>
        <p:spPr>
          <a:xfrm>
            <a:off x="6001275" y="1702154"/>
            <a:ext cx="24660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PASCA PRODUKSI</a:t>
            </a:r>
            <a:endParaRPr dirty="0"/>
          </a:p>
        </p:txBody>
      </p:sp>
      <p:sp>
        <p:nvSpPr>
          <p:cNvPr id="4619" name="Google Shape;4619;p28"/>
          <p:cNvSpPr txBox="1">
            <a:spLocks noGrp="1"/>
          </p:cNvSpPr>
          <p:nvPr>
            <p:ph type="title" idx="6"/>
          </p:nvPr>
        </p:nvSpPr>
        <p:spPr>
          <a:xfrm>
            <a:off x="4831175" y="1597643"/>
            <a:ext cx="11232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20" name="Google Shape;4620;p28"/>
          <p:cNvSpPr txBox="1">
            <a:spLocks noGrp="1"/>
          </p:cNvSpPr>
          <p:nvPr>
            <p:ph type="ctrTitle" idx="7"/>
          </p:nvPr>
        </p:nvSpPr>
        <p:spPr>
          <a:xfrm>
            <a:off x="6001264" y="2796624"/>
            <a:ext cx="24660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NEXT</a:t>
            </a:r>
            <a:endParaRPr dirty="0"/>
          </a:p>
        </p:txBody>
      </p:sp>
      <p:sp>
        <p:nvSpPr>
          <p:cNvPr id="4621" name="Google Shape;4621;p28"/>
          <p:cNvSpPr txBox="1">
            <a:spLocks noGrp="1"/>
          </p:cNvSpPr>
          <p:nvPr>
            <p:ph type="title" idx="8"/>
          </p:nvPr>
        </p:nvSpPr>
        <p:spPr>
          <a:xfrm>
            <a:off x="4831175" y="2754770"/>
            <a:ext cx="11232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" name="Google Shape;4915;p34"/>
          <p:cNvSpPr txBox="1">
            <a:spLocks noGrp="1"/>
          </p:cNvSpPr>
          <p:nvPr>
            <p:ph type="title"/>
          </p:nvPr>
        </p:nvSpPr>
        <p:spPr>
          <a:xfrm>
            <a:off x="1065986" y="2150850"/>
            <a:ext cx="264951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PASCA</a:t>
            </a:r>
            <a:br>
              <a:rPr lang="en-ID" dirty="0"/>
            </a:br>
            <a:r>
              <a:rPr lang="en-ID" dirty="0"/>
              <a:t>PRODUKSI</a:t>
            </a:r>
            <a:endParaRPr dirty="0"/>
          </a:p>
        </p:txBody>
      </p:sp>
      <p:sp>
        <p:nvSpPr>
          <p:cNvPr id="4917" name="Google Shape;4917;p34"/>
          <p:cNvSpPr txBox="1">
            <a:spLocks noGrp="1"/>
          </p:cNvSpPr>
          <p:nvPr>
            <p:ph type="title" idx="2"/>
          </p:nvPr>
        </p:nvSpPr>
        <p:spPr>
          <a:xfrm>
            <a:off x="4735738" y="2295150"/>
            <a:ext cx="28011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1356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0" name="Google Shape;5330;p38"/>
          <p:cNvSpPr txBox="1">
            <a:spLocks noGrp="1"/>
          </p:cNvSpPr>
          <p:nvPr>
            <p:ph type="title"/>
          </p:nvPr>
        </p:nvSpPr>
        <p:spPr>
          <a:xfrm>
            <a:off x="471425" y="167550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KEGIATAN</a:t>
            </a:r>
            <a:endParaRPr dirty="0"/>
          </a:p>
        </p:txBody>
      </p:sp>
      <p:sp>
        <p:nvSpPr>
          <p:cNvPr id="5332" name="Google Shape;5332;p38"/>
          <p:cNvSpPr txBox="1"/>
          <p:nvPr/>
        </p:nvSpPr>
        <p:spPr>
          <a:xfrm>
            <a:off x="2117075" y="988666"/>
            <a:ext cx="2631264" cy="46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Previu</a:t>
            </a:r>
            <a:r>
              <a:rPr lang="en-ID" sz="18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 Media/Hypermedia</a:t>
            </a:r>
            <a:endParaRPr sz="18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33" name="Google Shape;5333;p38"/>
          <p:cNvSpPr/>
          <p:nvPr/>
        </p:nvSpPr>
        <p:spPr>
          <a:xfrm>
            <a:off x="4609550" y="-235387"/>
            <a:ext cx="589900" cy="5614225"/>
          </a:xfrm>
          <a:custGeom>
            <a:avLst/>
            <a:gdLst/>
            <a:ahLst/>
            <a:cxnLst/>
            <a:rect l="l" t="t" r="r" b="b"/>
            <a:pathLst>
              <a:path w="23596" h="224569" extrusionOk="0">
                <a:moveTo>
                  <a:pt x="23596" y="0"/>
                </a:moveTo>
                <a:lnTo>
                  <a:pt x="23596" y="108101"/>
                </a:lnTo>
                <a:lnTo>
                  <a:pt x="0" y="127436"/>
                </a:lnTo>
                <a:lnTo>
                  <a:pt x="1152" y="22456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35" name="Google Shape;5335;p38"/>
          <p:cNvSpPr txBox="1"/>
          <p:nvPr/>
        </p:nvSpPr>
        <p:spPr>
          <a:xfrm>
            <a:off x="5320087" y="2375773"/>
            <a:ext cx="2514908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Ujicoba</a:t>
            </a:r>
            <a:endParaRPr lang="en-ID" sz="24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Media/Hypermedia</a:t>
            </a:r>
            <a:endParaRPr sz="18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37" name="Google Shape;5337;p38"/>
          <p:cNvSpPr txBox="1"/>
          <p:nvPr/>
        </p:nvSpPr>
        <p:spPr>
          <a:xfrm>
            <a:off x="1363793" y="3491289"/>
            <a:ext cx="2899989" cy="244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 err="1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Bahan</a:t>
            </a:r>
            <a:r>
              <a:rPr lang="en-ID" sz="24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 </a:t>
            </a:r>
            <a:r>
              <a:rPr lang="en-ID" sz="2400" dirty="0" err="1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Penyerta</a:t>
            </a:r>
            <a:endParaRPr lang="en-ID" sz="24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Media/Hypermedia</a:t>
            </a:r>
            <a:endParaRPr sz="18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40" name="Google Shape;5340;p38"/>
          <p:cNvSpPr/>
          <p:nvPr/>
        </p:nvSpPr>
        <p:spPr>
          <a:xfrm>
            <a:off x="4978800" y="1221989"/>
            <a:ext cx="441300" cy="4047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3" name="Google Shape;5343;p38"/>
          <p:cNvSpPr txBox="1"/>
          <p:nvPr/>
        </p:nvSpPr>
        <p:spPr>
          <a:xfrm>
            <a:off x="4934107" y="1285615"/>
            <a:ext cx="5898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01</a:t>
            </a:r>
            <a:endParaRPr sz="18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44" name="Google Shape;5344;p38"/>
          <p:cNvSpPr/>
          <p:nvPr/>
        </p:nvSpPr>
        <p:spPr>
          <a:xfrm>
            <a:off x="4694072" y="2515873"/>
            <a:ext cx="441300" cy="4047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5" name="Google Shape;5345;p38"/>
          <p:cNvSpPr txBox="1"/>
          <p:nvPr/>
        </p:nvSpPr>
        <p:spPr>
          <a:xfrm>
            <a:off x="4622481" y="2578123"/>
            <a:ext cx="5898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02</a:t>
            </a:r>
            <a:endParaRPr sz="1800" dirty="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46" name="Google Shape;5346;p38"/>
          <p:cNvSpPr/>
          <p:nvPr/>
        </p:nvSpPr>
        <p:spPr>
          <a:xfrm>
            <a:off x="4393386" y="3736026"/>
            <a:ext cx="441300" cy="4047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7" name="Google Shape;5347;p38"/>
          <p:cNvSpPr txBox="1"/>
          <p:nvPr/>
        </p:nvSpPr>
        <p:spPr>
          <a:xfrm>
            <a:off x="4321795" y="3798276"/>
            <a:ext cx="589800" cy="2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Offside"/>
                <a:ea typeface="Offside"/>
                <a:cs typeface="Offside"/>
                <a:sym typeface="Offside"/>
              </a:rPr>
              <a:t>03</a:t>
            </a:r>
            <a:endParaRPr sz="1800">
              <a:solidFill>
                <a:srgbClr val="FFFFFF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41"/>
          <p:cNvSpPr txBox="1">
            <a:spLocks noGrp="1"/>
          </p:cNvSpPr>
          <p:nvPr>
            <p:ph type="subTitle" idx="2"/>
          </p:nvPr>
        </p:nvSpPr>
        <p:spPr>
          <a:xfrm>
            <a:off x="960716" y="860988"/>
            <a:ext cx="3670806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LEMBAR PREVIU</a:t>
            </a:r>
            <a:endParaRPr dirty="0"/>
          </a:p>
        </p:txBody>
      </p:sp>
      <p:sp>
        <p:nvSpPr>
          <p:cNvPr id="5383" name="Google Shape;5383;p41"/>
          <p:cNvSpPr txBox="1">
            <a:spLocks noGrp="1"/>
          </p:cNvSpPr>
          <p:nvPr>
            <p:ph type="subTitle" idx="4"/>
          </p:nvPr>
        </p:nvSpPr>
        <p:spPr>
          <a:xfrm>
            <a:off x="399618" y="2045275"/>
            <a:ext cx="3792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> Program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Sasaran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Pokok-pokok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Sinopsis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Waktu </a:t>
            </a:r>
            <a:r>
              <a:rPr lang="en-ID" dirty="0" err="1"/>
              <a:t>Pelaksanaan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/>
              <a:t>Tim </a:t>
            </a:r>
            <a:r>
              <a:rPr lang="en-ID" dirty="0" err="1"/>
              <a:t>Previuwer</a:t>
            </a:r>
            <a:endParaRPr lang="en-ID" i="1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Penilaian</a:t>
            </a:r>
            <a:r>
              <a:rPr lang="en-ID" dirty="0"/>
              <a:t> &amp;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previu</a:t>
            </a:r>
            <a:r>
              <a:rPr lang="en-ID" dirty="0"/>
              <a:t> </a:t>
            </a:r>
            <a:r>
              <a:rPr lang="en-ID" dirty="0" err="1"/>
              <a:t>dr</a:t>
            </a:r>
            <a:r>
              <a:rPr lang="en-ID" dirty="0"/>
              <a:t> </a:t>
            </a:r>
            <a:r>
              <a:rPr lang="en-ID" dirty="0" err="1"/>
              <a:t>aspek</a:t>
            </a:r>
            <a:r>
              <a:rPr lang="en-ID" dirty="0"/>
              <a:t> Media &amp; </a:t>
            </a:r>
            <a:r>
              <a:rPr lang="en-ID" dirty="0" err="1"/>
              <a:t>Materi</a:t>
            </a:r>
            <a:endParaRPr lang="en-ID" dirty="0"/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-ID" dirty="0" err="1"/>
              <a:t>Ditandatangani</a:t>
            </a:r>
            <a:r>
              <a:rPr lang="en-ID" dirty="0"/>
              <a:t> </a:t>
            </a:r>
            <a:r>
              <a:rPr lang="en-ID" dirty="0" err="1"/>
              <a:t>anggota</a:t>
            </a:r>
            <a:r>
              <a:rPr lang="en-ID" dirty="0"/>
              <a:t> TIM</a:t>
            </a:r>
            <a:endParaRPr dirty="0"/>
          </a:p>
        </p:txBody>
      </p:sp>
      <p:sp>
        <p:nvSpPr>
          <p:cNvPr id="5385" name="Google Shape;5385;p41"/>
          <p:cNvSpPr/>
          <p:nvPr/>
        </p:nvSpPr>
        <p:spPr>
          <a:xfrm>
            <a:off x="0" y="0"/>
            <a:ext cx="1193293" cy="10496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4" name="Google Shape;5394;p41"/>
          <p:cNvGrpSpPr/>
          <p:nvPr/>
        </p:nvGrpSpPr>
        <p:grpSpPr>
          <a:xfrm>
            <a:off x="249137" y="125168"/>
            <a:ext cx="695017" cy="799351"/>
            <a:chOff x="1367060" y="2422129"/>
            <a:chExt cx="269261" cy="352050"/>
          </a:xfrm>
        </p:grpSpPr>
        <p:sp>
          <p:nvSpPr>
            <p:cNvPr id="5395" name="Google Shape;5395;p41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900DEAD2-BEF4-470D-945F-73486A5B72D5}"/>
              </a:ext>
            </a:extLst>
          </p:cNvPr>
          <p:cNvGrpSpPr/>
          <p:nvPr/>
        </p:nvGrpSpPr>
        <p:grpSpPr>
          <a:xfrm>
            <a:off x="4670544" y="-174050"/>
            <a:ext cx="6124575" cy="6864960"/>
            <a:chOff x="4670544" y="-174050"/>
            <a:chExt cx="6124575" cy="686496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xmlns="" id="{F08F2274-F842-4779-9B71-8ADC6A60B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0544" y="-174050"/>
              <a:ext cx="6124575" cy="385978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2CB85F11-DDE4-4DAA-BC8A-674AD807B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0544" y="3137095"/>
              <a:ext cx="6115050" cy="137037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76866C9E-280A-4313-A769-34D7D1EFA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70544" y="4240182"/>
              <a:ext cx="6124575" cy="120401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5F9452E5-430A-4288-AFC0-AED6F871D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70544" y="5444197"/>
              <a:ext cx="6115049" cy="12467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949306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41"/>
          <p:cNvSpPr txBox="1">
            <a:spLocks noGrp="1"/>
          </p:cNvSpPr>
          <p:nvPr>
            <p:ph type="subTitle" idx="2"/>
          </p:nvPr>
        </p:nvSpPr>
        <p:spPr>
          <a:xfrm>
            <a:off x="372281" y="886768"/>
            <a:ext cx="3670806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LAPORAN</a:t>
            </a:r>
            <a:endParaRPr dirty="0"/>
          </a:p>
        </p:txBody>
      </p:sp>
      <p:sp>
        <p:nvSpPr>
          <p:cNvPr id="5383" name="Google Shape;5383;p41"/>
          <p:cNvSpPr txBox="1">
            <a:spLocks noGrp="1"/>
          </p:cNvSpPr>
          <p:nvPr>
            <p:ph type="subTitle" idx="4"/>
          </p:nvPr>
        </p:nvSpPr>
        <p:spPr>
          <a:xfrm>
            <a:off x="158318" y="2282850"/>
            <a:ext cx="3792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r>
              <a:rPr lang="en-ID" dirty="0"/>
              <a:t> Program</a:t>
            </a:r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 err="1"/>
              <a:t>Jenis</a:t>
            </a:r>
            <a:r>
              <a:rPr lang="en-ID" dirty="0"/>
              <a:t> Media</a:t>
            </a:r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 err="1"/>
              <a:t>Sasaran</a:t>
            </a:r>
            <a:endParaRPr lang="en-ID" dirty="0"/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/>
              <a:t>Waktu dan </a:t>
            </a:r>
            <a:r>
              <a:rPr lang="en-ID" dirty="0" err="1"/>
              <a:t>Tempat</a:t>
            </a:r>
            <a:endParaRPr lang="en-ID" i="1" dirty="0"/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Ujicoba</a:t>
            </a:r>
            <a:endParaRPr lang="en-ID" dirty="0"/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/>
              <a:t>Hasil </a:t>
            </a:r>
            <a:r>
              <a:rPr lang="en-ID" dirty="0" err="1"/>
              <a:t>Ujicoba</a:t>
            </a:r>
            <a:endParaRPr lang="en-ID" dirty="0"/>
          </a:p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ID" dirty="0"/>
              <a:t>Kesimpulan &amp; Saran</a:t>
            </a:r>
          </a:p>
        </p:txBody>
      </p:sp>
      <p:sp>
        <p:nvSpPr>
          <p:cNvPr id="5385" name="Google Shape;5385;p41"/>
          <p:cNvSpPr/>
          <p:nvPr/>
        </p:nvSpPr>
        <p:spPr>
          <a:xfrm>
            <a:off x="0" y="0"/>
            <a:ext cx="1193293" cy="10496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94" name="Google Shape;5394;p41"/>
          <p:cNvGrpSpPr/>
          <p:nvPr/>
        </p:nvGrpSpPr>
        <p:grpSpPr>
          <a:xfrm>
            <a:off x="249137" y="125168"/>
            <a:ext cx="695017" cy="799351"/>
            <a:chOff x="1367060" y="2422129"/>
            <a:chExt cx="269261" cy="352050"/>
          </a:xfrm>
        </p:grpSpPr>
        <p:sp>
          <p:nvSpPr>
            <p:cNvPr id="5395" name="Google Shape;5395;p41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1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1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1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1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1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1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1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1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1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1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1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1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1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F9FC78C3-9BCE-4AD2-8508-8606943ADC15}"/>
              </a:ext>
            </a:extLst>
          </p:cNvPr>
          <p:cNvGrpSpPr/>
          <p:nvPr/>
        </p:nvGrpSpPr>
        <p:grpSpPr>
          <a:xfrm>
            <a:off x="4594526" y="-169861"/>
            <a:ext cx="6238575" cy="5580466"/>
            <a:chOff x="4594526" y="-169861"/>
            <a:chExt cx="6238575" cy="558046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E269D037-A0ED-448D-8DD9-3FC87FAE0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4527" y="-169861"/>
              <a:ext cx="3913188" cy="2874962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xmlns="" id="{F64D01BE-F7F4-46E7-9BE6-466664E2E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4526" y="2705101"/>
              <a:ext cx="3913187" cy="98109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6149A729-64C4-43BE-8899-3EC4792FB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19913" y="2438399"/>
              <a:ext cx="3913188" cy="29722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0751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19283B-B7D5-468F-9C10-2DCDF0743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95" y="132503"/>
            <a:ext cx="6786600" cy="734700"/>
          </a:xfrm>
        </p:spPr>
        <p:txBody>
          <a:bodyPr/>
          <a:lstStyle/>
          <a:p>
            <a:r>
              <a:rPr lang="en-ID" dirty="0"/>
              <a:t>NASKAH BAHAN PENYERTA AUDIO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xmlns="" id="{8B00F652-C2C1-44F8-978B-974A968ED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723" y="820270"/>
            <a:ext cx="84262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78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xmlns="" id="{8EAC7000-4C72-3644-9BFA-48835E50F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Rekomendasi untuk atasan PTP</a:t>
            </a:r>
          </a:p>
        </p:txBody>
      </p:sp>
      <p:sp>
        <p:nvSpPr>
          <p:cNvPr id="3" name="Kotak Teks 2">
            <a:extLst>
              <a:ext uri="{FF2B5EF4-FFF2-40B4-BE49-F238E27FC236}">
                <a16:creationId xmlns:a16="http://schemas.microsoft.com/office/drawing/2014/main" xmlns="" id="{0DA9DD9A-540B-B945-AD63-91A84D630D8E}"/>
              </a:ext>
            </a:extLst>
          </p:cNvPr>
          <p:cNvSpPr txBox="1"/>
          <p:nvPr/>
        </p:nvSpPr>
        <p:spPr>
          <a:xfrm>
            <a:off x="1262743" y="1109250"/>
            <a:ext cx="64661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>
                <a:solidFill>
                  <a:schemeClr val="bg1"/>
                </a:solidFill>
              </a:rPr>
              <a:t>PTP diberi tugas sesuai tugas PTP per jenjang, atau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>
                <a:solidFill>
                  <a:schemeClr val="bg1"/>
                </a:solidFill>
              </a:rPr>
              <a:t>PTP diberi kesempatan untuk mengerjakan tugas PTP sesuai jenjangnya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>
                <a:solidFill>
                  <a:schemeClr val="bg1"/>
                </a:solidFill>
              </a:rPr>
              <a:t>PTP dibimbing dalam mengerjakan tugas instansi yang sesuai dengan tugas PTP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>
                <a:solidFill>
                  <a:schemeClr val="bg1"/>
                </a:solidFill>
              </a:rPr>
              <a:t>PTP diberikan fasilitasi untuk mengembangkan kompetensinya sesuai kompetensi PTP pada jenjangnya</a:t>
            </a:r>
          </a:p>
        </p:txBody>
      </p:sp>
    </p:spTree>
    <p:extLst>
      <p:ext uri="{BB962C8B-B14F-4D97-AF65-F5344CB8AC3E}">
        <p14:creationId xmlns:p14="http://schemas.microsoft.com/office/powerpoint/2010/main" val="3643233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4" name="Google Shape;5354;p39"/>
          <p:cNvSpPr txBox="1">
            <a:spLocks noGrp="1"/>
          </p:cNvSpPr>
          <p:nvPr>
            <p:ph type="title"/>
          </p:nvPr>
        </p:nvSpPr>
        <p:spPr>
          <a:xfrm>
            <a:off x="1676550" y="2185850"/>
            <a:ext cx="5791200" cy="9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lt1"/>
                </a:solidFill>
              </a:rPr>
              <a:t>TERIMAKASIH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B0F0"/>
            </a:gs>
            <a:gs pos="100000">
              <a:schemeClr val="accent2"/>
            </a:gs>
          </a:gsLst>
          <a:lin ang="2700006" scaled="0"/>
        </a:gradFill>
        <a:effectLst/>
      </p:bgPr>
    </p:bg>
    <p:spTree>
      <p:nvGrpSpPr>
        <p:cNvPr id="1" name="Shape 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" name="Google Shape;4915;p34"/>
          <p:cNvSpPr txBox="1">
            <a:spLocks noGrp="1"/>
          </p:cNvSpPr>
          <p:nvPr>
            <p:ph type="title"/>
          </p:nvPr>
        </p:nvSpPr>
        <p:spPr>
          <a:xfrm>
            <a:off x="1065986" y="2150850"/>
            <a:ext cx="264951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PRA PRODUKSI</a:t>
            </a:r>
            <a:endParaRPr dirty="0"/>
          </a:p>
        </p:txBody>
      </p:sp>
      <p:sp>
        <p:nvSpPr>
          <p:cNvPr id="4917" name="Google Shape;4917;p34"/>
          <p:cNvSpPr txBox="1">
            <a:spLocks noGrp="1"/>
          </p:cNvSpPr>
          <p:nvPr>
            <p:ph type="title" idx="2"/>
          </p:nvPr>
        </p:nvSpPr>
        <p:spPr>
          <a:xfrm>
            <a:off x="4719913" y="2316800"/>
            <a:ext cx="28011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0" name="Google Shape;4820;p30"/>
          <p:cNvSpPr txBox="1">
            <a:spLocks noGrp="1"/>
          </p:cNvSpPr>
          <p:nvPr>
            <p:ph type="title"/>
          </p:nvPr>
        </p:nvSpPr>
        <p:spPr>
          <a:xfrm>
            <a:off x="965199" y="374550"/>
            <a:ext cx="6407201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600" dirty="0"/>
              <a:t>KELENGKAPAN NASKAH</a:t>
            </a:r>
            <a:endParaRPr sz="3600" dirty="0"/>
          </a:p>
        </p:txBody>
      </p:sp>
      <p:sp>
        <p:nvSpPr>
          <p:cNvPr id="4821" name="Google Shape;4821;p30"/>
          <p:cNvSpPr txBox="1">
            <a:spLocks noGrp="1"/>
          </p:cNvSpPr>
          <p:nvPr>
            <p:ph type="subTitle" idx="1"/>
          </p:nvPr>
        </p:nvSpPr>
        <p:spPr>
          <a:xfrm>
            <a:off x="1130300" y="1821125"/>
            <a:ext cx="6407200" cy="2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lang="en-ID" sz="2000" b="1" dirty="0">
                <a:solidFill>
                  <a:srgbClr val="FFFFFF"/>
                </a:solidFill>
              </a:rPr>
              <a:t>LEMBAR PENGESAHAN </a:t>
            </a:r>
            <a:r>
              <a:rPr lang="en-ID" sz="1800" dirty="0" err="1">
                <a:solidFill>
                  <a:srgbClr val="FFFFFF"/>
                </a:solidFill>
              </a:rPr>
              <a:t>ditandatangani</a:t>
            </a:r>
            <a:r>
              <a:rPr lang="en-ID" sz="1800" dirty="0">
                <a:solidFill>
                  <a:srgbClr val="FFFFFF"/>
                </a:solidFill>
              </a:rPr>
              <a:t> Tim </a:t>
            </a:r>
            <a:r>
              <a:rPr lang="en-ID" sz="1800" dirty="0" err="1">
                <a:solidFill>
                  <a:srgbClr val="FFFFFF"/>
                </a:solidFill>
              </a:rPr>
              <a:t>Penyusun</a:t>
            </a:r>
            <a:r>
              <a:rPr lang="en-ID" sz="1800" dirty="0">
                <a:solidFill>
                  <a:srgbClr val="FFFFFF"/>
                </a:solidFill>
              </a:rPr>
              <a:t> (</a:t>
            </a:r>
            <a:r>
              <a:rPr lang="en-ID" sz="1800" dirty="0" err="1">
                <a:solidFill>
                  <a:srgbClr val="FFFFFF"/>
                </a:solidFill>
              </a:rPr>
              <a:t>Penulis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Pengkaji</a:t>
            </a:r>
            <a:r>
              <a:rPr lang="en-ID" sz="1800" dirty="0">
                <a:solidFill>
                  <a:srgbClr val="FFFFFF"/>
                </a:solidFill>
              </a:rPr>
              <a:t> Media, </a:t>
            </a:r>
            <a:r>
              <a:rPr lang="en-ID" sz="1800" dirty="0" err="1">
                <a:solidFill>
                  <a:srgbClr val="FFFFFF"/>
                </a:solidFill>
              </a:rPr>
              <a:t>Pengkaji</a:t>
            </a:r>
            <a:r>
              <a:rPr lang="en-ID" sz="1800" dirty="0">
                <a:solidFill>
                  <a:srgbClr val="FFFFFF"/>
                </a:solidFill>
              </a:rPr>
              <a:t> </a:t>
            </a:r>
            <a:r>
              <a:rPr lang="en-ID" sz="1800" dirty="0" err="1">
                <a:solidFill>
                  <a:srgbClr val="FFFFFF"/>
                </a:solidFill>
              </a:rPr>
              <a:t>Materi</a:t>
            </a:r>
            <a:r>
              <a:rPr lang="en-ID" sz="1800" dirty="0">
                <a:solidFill>
                  <a:srgbClr val="FFFFFF"/>
                </a:solidFill>
              </a:rPr>
              <a:t>)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lang="en-ID" sz="2000" b="1" dirty="0">
                <a:solidFill>
                  <a:srgbClr val="FFFFFF"/>
                </a:solidFill>
              </a:rPr>
              <a:t>IDENTIFIKASI NASKAH </a:t>
            </a:r>
            <a:r>
              <a:rPr lang="en-ID" sz="1800" dirty="0">
                <a:solidFill>
                  <a:srgbClr val="FFFFFF"/>
                </a:solidFill>
              </a:rPr>
              <a:t>(</a:t>
            </a:r>
            <a:r>
              <a:rPr lang="en-ID" sz="1800" dirty="0" err="1">
                <a:solidFill>
                  <a:srgbClr val="FFFFFF"/>
                </a:solidFill>
              </a:rPr>
              <a:t>Topik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Judul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Tujuan</a:t>
            </a:r>
            <a:r>
              <a:rPr lang="en-ID" sz="1800" dirty="0">
                <a:solidFill>
                  <a:srgbClr val="FFFFFF"/>
                </a:solidFill>
              </a:rPr>
              <a:t> </a:t>
            </a:r>
            <a:r>
              <a:rPr lang="en-ID" sz="1800" dirty="0" err="1">
                <a:solidFill>
                  <a:srgbClr val="FFFFFF"/>
                </a:solidFill>
              </a:rPr>
              <a:t>Pembelajaran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Sasaran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Sinopsis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Pokok-pokok</a:t>
            </a:r>
            <a:r>
              <a:rPr lang="en-ID" sz="1800" dirty="0">
                <a:solidFill>
                  <a:srgbClr val="FFFFFF"/>
                </a:solidFill>
              </a:rPr>
              <a:t> </a:t>
            </a:r>
            <a:r>
              <a:rPr lang="en-ID" sz="1800" dirty="0" err="1">
                <a:solidFill>
                  <a:srgbClr val="FFFFFF"/>
                </a:solidFill>
              </a:rPr>
              <a:t>Materi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Kepustakaan</a:t>
            </a:r>
            <a:r>
              <a:rPr lang="en-ID" sz="1800" dirty="0">
                <a:solidFill>
                  <a:srgbClr val="FFFFFF"/>
                </a:solidFill>
              </a:rPr>
              <a:t>)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AutoNum type="arabicPeriod"/>
            </a:pPr>
            <a:r>
              <a:rPr lang="en-ID" sz="2000" b="1" dirty="0">
                <a:solidFill>
                  <a:srgbClr val="FFFFFF"/>
                </a:solidFill>
              </a:rPr>
              <a:t>BADAN NASKAH </a:t>
            </a:r>
            <a:r>
              <a:rPr lang="en-ID" sz="1800" dirty="0">
                <a:solidFill>
                  <a:srgbClr val="FFFFFF"/>
                </a:solidFill>
              </a:rPr>
              <a:t>(</a:t>
            </a:r>
            <a:r>
              <a:rPr lang="en-ID" sz="1800" dirty="0" err="1">
                <a:solidFill>
                  <a:srgbClr val="FFFFFF"/>
                </a:solidFill>
              </a:rPr>
              <a:t>uraian</a:t>
            </a:r>
            <a:r>
              <a:rPr lang="en-ID" sz="1800" dirty="0">
                <a:solidFill>
                  <a:srgbClr val="FFFFFF"/>
                </a:solidFill>
              </a:rPr>
              <a:t> </a:t>
            </a:r>
            <a:r>
              <a:rPr lang="en-ID" sz="1800" dirty="0" err="1">
                <a:solidFill>
                  <a:srgbClr val="FFFFFF"/>
                </a:solidFill>
              </a:rPr>
              <a:t>materi</a:t>
            </a:r>
            <a:r>
              <a:rPr lang="en-ID" sz="1800" dirty="0">
                <a:solidFill>
                  <a:srgbClr val="FFFFFF"/>
                </a:solidFill>
              </a:rPr>
              <a:t>, </a:t>
            </a:r>
            <a:r>
              <a:rPr lang="en-ID" sz="1800" dirty="0" err="1">
                <a:solidFill>
                  <a:srgbClr val="FFFFFF"/>
                </a:solidFill>
              </a:rPr>
              <a:t>keterangan</a:t>
            </a:r>
            <a:r>
              <a:rPr lang="en-ID" sz="1800" dirty="0">
                <a:solidFill>
                  <a:srgbClr val="FFFFFF"/>
                </a:solidFill>
              </a:rPr>
              <a:t> format/</a:t>
            </a:r>
            <a:r>
              <a:rPr lang="en-ID" sz="1800" dirty="0" err="1">
                <a:solidFill>
                  <a:srgbClr val="FFFFFF"/>
                </a:solidFill>
              </a:rPr>
              <a:t>tampilan</a:t>
            </a:r>
            <a:r>
              <a:rPr lang="en-ID" sz="1800" dirty="0">
                <a:solidFill>
                  <a:srgbClr val="FFFFFF"/>
                </a:solidFill>
              </a:rPr>
              <a:t>/</a:t>
            </a:r>
            <a:r>
              <a:rPr lang="en-ID" sz="1800" dirty="0" err="1">
                <a:solidFill>
                  <a:srgbClr val="FFFFFF"/>
                </a:solidFill>
              </a:rPr>
              <a:t>jenis</a:t>
            </a:r>
            <a:r>
              <a:rPr lang="en-ID" sz="1800" dirty="0">
                <a:solidFill>
                  <a:srgbClr val="FFFFFF"/>
                </a:solidFill>
              </a:rPr>
              <a:t> media)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4822" name="Google Shape;4822;p30"/>
          <p:cNvSpPr/>
          <p:nvPr/>
        </p:nvSpPr>
        <p:spPr>
          <a:xfrm>
            <a:off x="1247775" y="3837125"/>
            <a:ext cx="295200" cy="2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7" name="Google Shape;4827;p31"/>
          <p:cNvSpPr txBox="1">
            <a:spLocks noGrp="1"/>
          </p:cNvSpPr>
          <p:nvPr>
            <p:ph type="title" idx="6"/>
          </p:nvPr>
        </p:nvSpPr>
        <p:spPr>
          <a:xfrm>
            <a:off x="886247" y="449562"/>
            <a:ext cx="67866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000" dirty="0"/>
              <a:t>LEMBAR PENGESAHAN</a:t>
            </a:r>
            <a:endParaRPr sz="4000" dirty="0"/>
          </a:p>
        </p:txBody>
      </p:sp>
      <p:sp>
        <p:nvSpPr>
          <p:cNvPr id="4828" name="Google Shape;4828;p31"/>
          <p:cNvSpPr txBox="1">
            <a:spLocks noGrp="1"/>
          </p:cNvSpPr>
          <p:nvPr>
            <p:ph type="ctrTitle"/>
          </p:nvPr>
        </p:nvSpPr>
        <p:spPr>
          <a:xfrm>
            <a:off x="5619924" y="3275672"/>
            <a:ext cx="234569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PENULIS</a:t>
            </a:r>
            <a:br>
              <a:rPr lang="en-ID" dirty="0"/>
            </a:br>
            <a:r>
              <a:rPr lang="en-ID" dirty="0"/>
              <a:t>PENGKAJI MATERI</a:t>
            </a:r>
            <a:br>
              <a:rPr lang="en-ID" dirty="0"/>
            </a:br>
            <a:r>
              <a:rPr lang="en-ID" dirty="0"/>
              <a:t>PENGKAJI MEDIA</a:t>
            </a:r>
            <a:endParaRPr dirty="0"/>
          </a:p>
        </p:txBody>
      </p:sp>
      <p:sp>
        <p:nvSpPr>
          <p:cNvPr id="4835" name="Google Shape;4835;p31"/>
          <p:cNvSpPr/>
          <p:nvPr/>
        </p:nvSpPr>
        <p:spPr>
          <a:xfrm>
            <a:off x="1247570" y="1763785"/>
            <a:ext cx="1298569" cy="4177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ID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Abril Fatface"/>
              </a:rPr>
              <a:t>Cover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6" scaled="0"/>
              </a:gradFill>
              <a:latin typeface="Abril Fatface"/>
            </a:endParaRPr>
          </a:p>
        </p:txBody>
      </p:sp>
      <p:sp>
        <p:nvSpPr>
          <p:cNvPr id="4836" name="Google Shape;4836;p31"/>
          <p:cNvSpPr/>
          <p:nvPr/>
        </p:nvSpPr>
        <p:spPr>
          <a:xfrm>
            <a:off x="5329648" y="1683739"/>
            <a:ext cx="2675166" cy="5778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ID" b="0" i="0" dirty="0" err="1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Comfortaa"/>
              </a:rPr>
              <a:t>Tandatangan</a:t>
            </a:r>
            <a:endParaRPr b="0" i="0" dirty="0">
              <a:ln>
                <a:noFill/>
              </a:ln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6" scaled="0"/>
              </a:gradFill>
              <a:latin typeface="Comfortaa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BBE0517-6203-4226-9484-67ABF8E27DCB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1247570" y="4288776"/>
            <a:ext cx="2499370" cy="577800"/>
          </a:xfrm>
        </p:spPr>
        <p:txBody>
          <a:bodyPr/>
          <a:lstStyle/>
          <a:p>
            <a:pPr algn="l"/>
            <a:r>
              <a:rPr lang="en-ID" dirty="0" err="1"/>
              <a:t>Mapel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Jenjang</a:t>
            </a:r>
            <a:r>
              <a:rPr lang="en-ID" dirty="0"/>
              <a:t/>
            </a:r>
            <a:br>
              <a:rPr lang="en-ID" dirty="0"/>
            </a:br>
            <a:r>
              <a:rPr lang="en-ID" dirty="0"/>
              <a:t>Kelas</a:t>
            </a:r>
            <a:br>
              <a:rPr lang="en-ID" dirty="0"/>
            </a:br>
            <a:r>
              <a:rPr lang="en-ID" dirty="0" err="1"/>
              <a:t>Judul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Penulis</a:t>
            </a:r>
            <a:r>
              <a:rPr lang="en-ID" dirty="0"/>
              <a:t/>
            </a:r>
            <a:br>
              <a:rPr lang="en-ID" dirty="0"/>
            </a:br>
            <a:r>
              <a:rPr lang="en-ID" dirty="0" err="1"/>
              <a:t>Pengkaji</a:t>
            </a:r>
            <a:r>
              <a:rPr lang="en-ID" dirty="0"/>
              <a:t> Media</a:t>
            </a:r>
            <a:br>
              <a:rPr lang="en-ID" dirty="0"/>
            </a:br>
            <a:r>
              <a:rPr lang="en-ID" dirty="0" err="1"/>
              <a:t>Pengkaji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60DEC73-2FA5-48AC-909C-BBC8EC946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04" y="1203325"/>
            <a:ext cx="3812008" cy="36861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F80B4B0-9E12-4EA8-9AE7-6CA2B9A0D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09563"/>
            <a:ext cx="4146396" cy="400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98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1" name="Google Shape;5301;p36"/>
          <p:cNvSpPr txBox="1">
            <a:spLocks noGrp="1"/>
          </p:cNvSpPr>
          <p:nvPr>
            <p:ph type="title"/>
          </p:nvPr>
        </p:nvSpPr>
        <p:spPr>
          <a:xfrm>
            <a:off x="990599" y="374550"/>
            <a:ext cx="6381801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IDENTIFIKASI NASKAH VIDEO</a:t>
            </a:r>
            <a:endParaRPr dirty="0"/>
          </a:p>
        </p:txBody>
      </p:sp>
      <p:pic>
        <p:nvPicPr>
          <p:cNvPr id="5302" name="Google Shape;5302;p36"/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1452575" y="1332965"/>
            <a:ext cx="3557448" cy="30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3" name="Google Shape;5303;p36"/>
          <p:cNvPicPr preferRelativeResize="0"/>
          <p:nvPr/>
        </p:nvPicPr>
        <p:blipFill rotWithShape="1">
          <a:blip r:embed="rId4">
            <a:alphaModFix/>
          </a:blip>
          <a:srcRect t="8088"/>
          <a:stretch/>
        </p:blipFill>
        <p:spPr>
          <a:xfrm>
            <a:off x="993128" y="1115211"/>
            <a:ext cx="4300525" cy="4333089"/>
          </a:xfrm>
          <a:prstGeom prst="rect">
            <a:avLst/>
          </a:prstGeom>
          <a:noFill/>
          <a:ln>
            <a:noFill/>
          </a:ln>
        </p:spPr>
      </p:pic>
      <p:sp>
        <p:nvSpPr>
          <p:cNvPr id="5305" name="Google Shape;5305;p36"/>
          <p:cNvSpPr txBox="1">
            <a:spLocks noGrp="1"/>
          </p:cNvSpPr>
          <p:nvPr>
            <p:ph type="subTitle" idx="2"/>
          </p:nvPr>
        </p:nvSpPr>
        <p:spPr>
          <a:xfrm>
            <a:off x="6210553" y="1183830"/>
            <a:ext cx="1961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Program</a:t>
            </a:r>
            <a:endParaRPr dirty="0"/>
          </a:p>
        </p:txBody>
      </p:sp>
      <p:sp>
        <p:nvSpPr>
          <p:cNvPr id="5306" name="Google Shape;5306;p36"/>
          <p:cNvSpPr txBox="1">
            <a:spLocks noGrp="1"/>
          </p:cNvSpPr>
          <p:nvPr>
            <p:ph type="subTitle" idx="3"/>
          </p:nvPr>
        </p:nvSpPr>
        <p:spPr>
          <a:xfrm>
            <a:off x="6210552" y="1498968"/>
            <a:ext cx="2603247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Kategori</a:t>
            </a:r>
            <a:r>
              <a:rPr lang="en-ID" dirty="0"/>
              <a:t>/Seri/</a:t>
            </a:r>
            <a:r>
              <a:rPr lang="en-ID" dirty="0" err="1"/>
              <a:t>Mapel</a:t>
            </a:r>
            <a:endParaRPr dirty="0"/>
          </a:p>
        </p:txBody>
      </p:sp>
      <p:sp>
        <p:nvSpPr>
          <p:cNvPr id="5309" name="Google Shape;5309;p36"/>
          <p:cNvSpPr/>
          <p:nvPr/>
        </p:nvSpPr>
        <p:spPr>
          <a:xfrm>
            <a:off x="2992797" y="2157568"/>
            <a:ext cx="487515" cy="48639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rgbClr val="FFFFFF">
              <a:alpha val="57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0" name="Google Shape;5310;p36"/>
          <p:cNvSpPr/>
          <p:nvPr/>
        </p:nvSpPr>
        <p:spPr>
          <a:xfrm>
            <a:off x="1646630" y="3147181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1" name="Google Shape;5311;p36"/>
          <p:cNvSpPr/>
          <p:nvPr/>
        </p:nvSpPr>
        <p:spPr>
          <a:xfrm>
            <a:off x="1646630" y="3147181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36"/>
          <p:cNvSpPr/>
          <p:nvPr/>
        </p:nvSpPr>
        <p:spPr>
          <a:xfrm>
            <a:off x="3143391" y="3130314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36"/>
          <p:cNvSpPr/>
          <p:nvPr/>
        </p:nvSpPr>
        <p:spPr>
          <a:xfrm>
            <a:off x="4683098" y="3221650"/>
            <a:ext cx="50874" cy="8109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314" name="Google Shape;5314;p36"/>
          <p:cNvSpPr/>
          <p:nvPr/>
        </p:nvSpPr>
        <p:spPr>
          <a:xfrm>
            <a:off x="4747674" y="3221650"/>
            <a:ext cx="51697" cy="8109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315" name="Google Shape;5315;p36"/>
          <p:cNvSpPr txBox="1">
            <a:spLocks noGrp="1"/>
          </p:cNvSpPr>
          <p:nvPr>
            <p:ph type="subTitle" idx="2"/>
          </p:nvPr>
        </p:nvSpPr>
        <p:spPr>
          <a:xfrm>
            <a:off x="5536628" y="1178429"/>
            <a:ext cx="626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Offside"/>
                <a:ea typeface="Offside"/>
                <a:cs typeface="Offside"/>
                <a:sym typeface="Offside"/>
              </a:rPr>
              <a:t>01</a:t>
            </a:r>
            <a:endParaRPr sz="2400" dirty="0">
              <a:solidFill>
                <a:schemeClr val="accent1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16" name="Google Shape;5316;p36"/>
          <p:cNvSpPr txBox="1">
            <a:spLocks noGrp="1"/>
          </p:cNvSpPr>
          <p:nvPr>
            <p:ph type="subTitle" idx="3"/>
          </p:nvPr>
        </p:nvSpPr>
        <p:spPr>
          <a:xfrm>
            <a:off x="5547683" y="1557971"/>
            <a:ext cx="626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Offside"/>
                <a:ea typeface="Offside"/>
                <a:cs typeface="Offside"/>
                <a:sym typeface="Offside"/>
              </a:rPr>
              <a:t>02</a:t>
            </a:r>
            <a:endParaRPr sz="2400" dirty="0">
              <a:solidFill>
                <a:schemeClr val="accent2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F417356B-A331-47C9-918B-95926576AF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371" y="1255809"/>
            <a:ext cx="4031829" cy="3142779"/>
          </a:xfrm>
          <a:prstGeom prst="rect">
            <a:avLst/>
          </a:prstGeom>
        </p:spPr>
      </p:pic>
      <p:sp>
        <p:nvSpPr>
          <p:cNvPr id="23" name="Google Shape;5316;p36">
            <a:extLst>
              <a:ext uri="{FF2B5EF4-FFF2-40B4-BE49-F238E27FC236}">
                <a16:creationId xmlns:a16="http://schemas.microsoft.com/office/drawing/2014/main" xmlns="" id="{1F60701F-8C22-4EF8-9957-C8BC5C5BAC8F}"/>
              </a:ext>
            </a:extLst>
          </p:cNvPr>
          <p:cNvSpPr txBox="1">
            <a:spLocks/>
          </p:cNvSpPr>
          <p:nvPr/>
        </p:nvSpPr>
        <p:spPr>
          <a:xfrm>
            <a:off x="5558704" y="1912269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FFC000"/>
                </a:solidFill>
              </a:rPr>
              <a:t>03</a:t>
            </a:r>
          </a:p>
        </p:txBody>
      </p:sp>
      <p:sp>
        <p:nvSpPr>
          <p:cNvPr id="24" name="Google Shape;5306;p36">
            <a:extLst>
              <a:ext uri="{FF2B5EF4-FFF2-40B4-BE49-F238E27FC236}">
                <a16:creationId xmlns:a16="http://schemas.microsoft.com/office/drawing/2014/main" xmlns="" id="{8E5BEAD5-5002-44D6-9F81-9339A273B8AB}"/>
              </a:ext>
            </a:extLst>
          </p:cNvPr>
          <p:cNvSpPr txBox="1">
            <a:spLocks/>
          </p:cNvSpPr>
          <p:nvPr/>
        </p:nvSpPr>
        <p:spPr>
          <a:xfrm>
            <a:off x="6210804" y="1867366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endParaRPr lang="en-ID" dirty="0"/>
          </a:p>
        </p:txBody>
      </p:sp>
      <p:sp>
        <p:nvSpPr>
          <p:cNvPr id="25" name="Google Shape;5316;p36">
            <a:extLst>
              <a:ext uri="{FF2B5EF4-FFF2-40B4-BE49-F238E27FC236}">
                <a16:creationId xmlns:a16="http://schemas.microsoft.com/office/drawing/2014/main" xmlns="" id="{87D44B17-A231-49B9-AFF7-C7D700ED1305}"/>
              </a:ext>
            </a:extLst>
          </p:cNvPr>
          <p:cNvSpPr txBox="1">
            <a:spLocks/>
          </p:cNvSpPr>
          <p:nvPr/>
        </p:nvSpPr>
        <p:spPr>
          <a:xfrm>
            <a:off x="5558704" y="2340696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00B050"/>
                </a:solidFill>
              </a:rPr>
              <a:t>04</a:t>
            </a:r>
          </a:p>
        </p:txBody>
      </p:sp>
      <p:sp>
        <p:nvSpPr>
          <p:cNvPr id="26" name="Google Shape;5306;p36">
            <a:extLst>
              <a:ext uri="{FF2B5EF4-FFF2-40B4-BE49-F238E27FC236}">
                <a16:creationId xmlns:a16="http://schemas.microsoft.com/office/drawing/2014/main" xmlns="" id="{01864098-D102-430D-AFFB-294F87209AA0}"/>
              </a:ext>
            </a:extLst>
          </p:cNvPr>
          <p:cNvSpPr txBox="1">
            <a:spLocks/>
          </p:cNvSpPr>
          <p:nvPr/>
        </p:nvSpPr>
        <p:spPr>
          <a:xfrm>
            <a:off x="6210804" y="2371993"/>
            <a:ext cx="2958596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Sasaran</a:t>
            </a:r>
            <a:r>
              <a:rPr lang="en-ID" dirty="0"/>
              <a:t> </a:t>
            </a:r>
            <a:r>
              <a:rPr lang="en-ID" sz="1200" dirty="0"/>
              <a:t>(</a:t>
            </a:r>
            <a:r>
              <a:rPr lang="en-ID" sz="1200" dirty="0" err="1"/>
              <a:t>jenjang</a:t>
            </a:r>
            <a:r>
              <a:rPr lang="en-ID" sz="1200" dirty="0"/>
              <a:t>/</a:t>
            </a:r>
            <a:r>
              <a:rPr lang="en-ID" sz="1200" dirty="0" err="1"/>
              <a:t>kelas</a:t>
            </a:r>
            <a:r>
              <a:rPr lang="en-ID" sz="1200" dirty="0"/>
              <a:t>/semester)</a:t>
            </a:r>
          </a:p>
        </p:txBody>
      </p:sp>
      <p:sp>
        <p:nvSpPr>
          <p:cNvPr id="27" name="Google Shape;5316;p36">
            <a:extLst>
              <a:ext uri="{FF2B5EF4-FFF2-40B4-BE49-F238E27FC236}">
                <a16:creationId xmlns:a16="http://schemas.microsoft.com/office/drawing/2014/main" xmlns="" id="{979B5E1C-ECF7-40BA-B32E-E83F8C246E52}"/>
              </a:ext>
            </a:extLst>
          </p:cNvPr>
          <p:cNvSpPr txBox="1">
            <a:spLocks/>
          </p:cNvSpPr>
          <p:nvPr/>
        </p:nvSpPr>
        <p:spPr>
          <a:xfrm>
            <a:off x="5571404" y="2756423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05</a:t>
            </a:r>
          </a:p>
        </p:txBody>
      </p:sp>
      <p:sp>
        <p:nvSpPr>
          <p:cNvPr id="28" name="Google Shape;5306;p36">
            <a:extLst>
              <a:ext uri="{FF2B5EF4-FFF2-40B4-BE49-F238E27FC236}">
                <a16:creationId xmlns:a16="http://schemas.microsoft.com/office/drawing/2014/main" xmlns="" id="{62CD396F-0DCF-4357-B808-2B8A09C080B7}"/>
              </a:ext>
            </a:extLst>
          </p:cNvPr>
          <p:cNvSpPr txBox="1">
            <a:spLocks/>
          </p:cNvSpPr>
          <p:nvPr/>
        </p:nvSpPr>
        <p:spPr>
          <a:xfrm>
            <a:off x="6223504" y="2711520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Materi</a:t>
            </a:r>
            <a:r>
              <a:rPr lang="en-ID" dirty="0"/>
              <a:t> </a:t>
            </a:r>
            <a:r>
              <a:rPr lang="en-ID" dirty="0" err="1"/>
              <a:t>Pokok</a:t>
            </a:r>
            <a:endParaRPr lang="en-ID" dirty="0"/>
          </a:p>
        </p:txBody>
      </p:sp>
      <p:sp>
        <p:nvSpPr>
          <p:cNvPr id="29" name="Google Shape;5316;p36">
            <a:extLst>
              <a:ext uri="{FF2B5EF4-FFF2-40B4-BE49-F238E27FC236}">
                <a16:creationId xmlns:a16="http://schemas.microsoft.com/office/drawing/2014/main" xmlns="" id="{CF81D6AD-3D46-45ED-A159-A5530A3F369A}"/>
              </a:ext>
            </a:extLst>
          </p:cNvPr>
          <p:cNvSpPr txBox="1">
            <a:spLocks/>
          </p:cNvSpPr>
          <p:nvPr/>
        </p:nvSpPr>
        <p:spPr>
          <a:xfrm>
            <a:off x="5584104" y="3108650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06</a:t>
            </a:r>
          </a:p>
        </p:txBody>
      </p:sp>
      <p:sp>
        <p:nvSpPr>
          <p:cNvPr id="30" name="Google Shape;5306;p36">
            <a:extLst>
              <a:ext uri="{FF2B5EF4-FFF2-40B4-BE49-F238E27FC236}">
                <a16:creationId xmlns:a16="http://schemas.microsoft.com/office/drawing/2014/main" xmlns="" id="{7FB68802-EE8D-4431-8C67-6248BB0CFB85}"/>
              </a:ext>
            </a:extLst>
          </p:cNvPr>
          <p:cNvSpPr txBox="1">
            <a:spLocks/>
          </p:cNvSpPr>
          <p:nvPr/>
        </p:nvSpPr>
        <p:spPr>
          <a:xfrm>
            <a:off x="6236204" y="3063747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Kompetensi</a:t>
            </a:r>
            <a:r>
              <a:rPr lang="en-ID" dirty="0"/>
              <a:t> Dasar</a:t>
            </a:r>
          </a:p>
        </p:txBody>
      </p:sp>
      <p:sp>
        <p:nvSpPr>
          <p:cNvPr id="31" name="Google Shape;5306;p36">
            <a:extLst>
              <a:ext uri="{FF2B5EF4-FFF2-40B4-BE49-F238E27FC236}">
                <a16:creationId xmlns:a16="http://schemas.microsoft.com/office/drawing/2014/main" xmlns="" id="{B80320B0-A7AA-429E-89C2-A2966B2E8D3C}"/>
              </a:ext>
            </a:extLst>
          </p:cNvPr>
          <p:cNvSpPr txBox="1">
            <a:spLocks/>
          </p:cNvSpPr>
          <p:nvPr/>
        </p:nvSpPr>
        <p:spPr>
          <a:xfrm>
            <a:off x="6223504" y="3367262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Indikator</a:t>
            </a:r>
            <a:endParaRPr lang="en-ID" dirty="0"/>
          </a:p>
        </p:txBody>
      </p:sp>
      <p:sp>
        <p:nvSpPr>
          <p:cNvPr id="32" name="Google Shape;5316;p36">
            <a:extLst>
              <a:ext uri="{FF2B5EF4-FFF2-40B4-BE49-F238E27FC236}">
                <a16:creationId xmlns:a16="http://schemas.microsoft.com/office/drawing/2014/main" xmlns="" id="{E5EF525E-3959-4669-BD27-DBBD8F137B49}"/>
              </a:ext>
            </a:extLst>
          </p:cNvPr>
          <p:cNvSpPr txBox="1">
            <a:spLocks/>
          </p:cNvSpPr>
          <p:nvPr/>
        </p:nvSpPr>
        <p:spPr>
          <a:xfrm>
            <a:off x="5573335" y="3426265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2"/>
                </a:solidFill>
              </a:rPr>
              <a:t>07</a:t>
            </a:r>
          </a:p>
        </p:txBody>
      </p:sp>
      <p:sp>
        <p:nvSpPr>
          <p:cNvPr id="33" name="Google Shape;5316;p36">
            <a:extLst>
              <a:ext uri="{FF2B5EF4-FFF2-40B4-BE49-F238E27FC236}">
                <a16:creationId xmlns:a16="http://schemas.microsoft.com/office/drawing/2014/main" xmlns="" id="{0195CFD5-451E-4924-A307-6F25C17CE9B8}"/>
              </a:ext>
            </a:extLst>
          </p:cNvPr>
          <p:cNvSpPr txBox="1">
            <a:spLocks/>
          </p:cNvSpPr>
          <p:nvPr/>
        </p:nvSpPr>
        <p:spPr>
          <a:xfrm>
            <a:off x="5571656" y="3755163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FFC000"/>
                </a:solidFill>
              </a:rPr>
              <a:t>08</a:t>
            </a:r>
          </a:p>
        </p:txBody>
      </p:sp>
      <p:sp>
        <p:nvSpPr>
          <p:cNvPr id="34" name="Google Shape;5306;p36">
            <a:extLst>
              <a:ext uri="{FF2B5EF4-FFF2-40B4-BE49-F238E27FC236}">
                <a16:creationId xmlns:a16="http://schemas.microsoft.com/office/drawing/2014/main" xmlns="" id="{95346D4D-8F95-41C0-8526-5190ABEDBF65}"/>
              </a:ext>
            </a:extLst>
          </p:cNvPr>
          <p:cNvSpPr txBox="1">
            <a:spLocks/>
          </p:cNvSpPr>
          <p:nvPr/>
        </p:nvSpPr>
        <p:spPr>
          <a:xfrm>
            <a:off x="6223756" y="3710260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Naskah</a:t>
            </a:r>
            <a:endParaRPr lang="en-ID" dirty="0"/>
          </a:p>
        </p:txBody>
      </p:sp>
      <p:sp>
        <p:nvSpPr>
          <p:cNvPr id="35" name="Google Shape;5316;p36">
            <a:extLst>
              <a:ext uri="{FF2B5EF4-FFF2-40B4-BE49-F238E27FC236}">
                <a16:creationId xmlns:a16="http://schemas.microsoft.com/office/drawing/2014/main" xmlns="" id="{1BFAFB11-D914-4A30-9E39-C35DF8422F62}"/>
              </a:ext>
            </a:extLst>
          </p:cNvPr>
          <p:cNvSpPr txBox="1">
            <a:spLocks/>
          </p:cNvSpPr>
          <p:nvPr/>
        </p:nvSpPr>
        <p:spPr>
          <a:xfrm>
            <a:off x="5571404" y="4107390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00B050"/>
                </a:solidFill>
              </a:rPr>
              <a:t>09</a:t>
            </a:r>
          </a:p>
        </p:txBody>
      </p:sp>
      <p:sp>
        <p:nvSpPr>
          <p:cNvPr id="36" name="Google Shape;5306;p36">
            <a:extLst>
              <a:ext uri="{FF2B5EF4-FFF2-40B4-BE49-F238E27FC236}">
                <a16:creationId xmlns:a16="http://schemas.microsoft.com/office/drawing/2014/main" xmlns="" id="{258C7455-767F-43DC-8577-977A722C4B4F}"/>
              </a:ext>
            </a:extLst>
          </p:cNvPr>
          <p:cNvSpPr txBox="1">
            <a:spLocks/>
          </p:cNvSpPr>
          <p:nvPr/>
        </p:nvSpPr>
        <p:spPr>
          <a:xfrm>
            <a:off x="6210804" y="4048177"/>
            <a:ext cx="2958596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Pengkaji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sz="1200" dirty="0"/>
          </a:p>
        </p:txBody>
      </p:sp>
      <p:sp>
        <p:nvSpPr>
          <p:cNvPr id="37" name="Google Shape;5316;p36">
            <a:extLst>
              <a:ext uri="{FF2B5EF4-FFF2-40B4-BE49-F238E27FC236}">
                <a16:creationId xmlns:a16="http://schemas.microsoft.com/office/drawing/2014/main" xmlns="" id="{2EFB3A0B-8A51-4AB2-B9D8-0E5E5467FDC5}"/>
              </a:ext>
            </a:extLst>
          </p:cNvPr>
          <p:cNvSpPr txBox="1">
            <a:spLocks/>
          </p:cNvSpPr>
          <p:nvPr/>
        </p:nvSpPr>
        <p:spPr>
          <a:xfrm>
            <a:off x="5571404" y="4445307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10</a:t>
            </a:r>
          </a:p>
        </p:txBody>
      </p:sp>
      <p:sp>
        <p:nvSpPr>
          <p:cNvPr id="38" name="Google Shape;5306;p36">
            <a:extLst>
              <a:ext uri="{FF2B5EF4-FFF2-40B4-BE49-F238E27FC236}">
                <a16:creationId xmlns:a16="http://schemas.microsoft.com/office/drawing/2014/main" xmlns="" id="{8057DE7D-E623-4813-BFB4-F9758C1A4D03}"/>
              </a:ext>
            </a:extLst>
          </p:cNvPr>
          <p:cNvSpPr txBox="1">
            <a:spLocks/>
          </p:cNvSpPr>
          <p:nvPr/>
        </p:nvSpPr>
        <p:spPr>
          <a:xfrm>
            <a:off x="6223252" y="4398588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Pengkaji</a:t>
            </a:r>
            <a:r>
              <a:rPr lang="en-ID" dirty="0"/>
              <a:t> Media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DFCC43-5030-4079-8854-D0765D51E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374550"/>
            <a:ext cx="2806700" cy="734700"/>
          </a:xfrm>
        </p:spPr>
        <p:txBody>
          <a:bodyPr/>
          <a:lstStyle/>
          <a:p>
            <a:r>
              <a:rPr lang="en-ID" dirty="0" err="1"/>
              <a:t>Sinopsis</a:t>
            </a:r>
            <a:r>
              <a:rPr lang="en-ID" dirty="0"/>
              <a:t> &amp;</a:t>
            </a:r>
            <a:br>
              <a:rPr lang="en-ID" dirty="0"/>
            </a:br>
            <a:r>
              <a:rPr lang="en-ID" dirty="0"/>
              <a:t>Treatment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7D930F-BCBD-4915-9D6E-4634EBEF6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101" y="289718"/>
            <a:ext cx="4804277" cy="456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00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1" name="Google Shape;5301;p36"/>
          <p:cNvSpPr txBox="1">
            <a:spLocks noGrp="1"/>
          </p:cNvSpPr>
          <p:nvPr>
            <p:ph type="title"/>
          </p:nvPr>
        </p:nvSpPr>
        <p:spPr>
          <a:xfrm>
            <a:off x="990599" y="374550"/>
            <a:ext cx="6769101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IDENTIFIKASI NASKAH HYPERMEDIA</a:t>
            </a:r>
            <a:endParaRPr dirty="0"/>
          </a:p>
        </p:txBody>
      </p:sp>
      <p:pic>
        <p:nvPicPr>
          <p:cNvPr id="5302" name="Google Shape;5302;p36"/>
          <p:cNvPicPr preferRelativeResize="0"/>
          <p:nvPr/>
        </p:nvPicPr>
        <p:blipFill rotWithShape="1">
          <a:blip r:embed="rId3">
            <a:alphaModFix/>
          </a:blip>
          <a:srcRect t="8088"/>
          <a:stretch/>
        </p:blipFill>
        <p:spPr>
          <a:xfrm>
            <a:off x="1452575" y="1332965"/>
            <a:ext cx="3557448" cy="309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3" name="Google Shape;5303;p36"/>
          <p:cNvPicPr preferRelativeResize="0"/>
          <p:nvPr/>
        </p:nvPicPr>
        <p:blipFill rotWithShape="1">
          <a:blip r:embed="rId4">
            <a:alphaModFix/>
          </a:blip>
          <a:srcRect t="8088"/>
          <a:stretch/>
        </p:blipFill>
        <p:spPr>
          <a:xfrm>
            <a:off x="993128" y="1115211"/>
            <a:ext cx="4300525" cy="4333089"/>
          </a:xfrm>
          <a:prstGeom prst="rect">
            <a:avLst/>
          </a:prstGeom>
          <a:noFill/>
          <a:ln>
            <a:noFill/>
          </a:ln>
        </p:spPr>
      </p:pic>
      <p:sp>
        <p:nvSpPr>
          <p:cNvPr id="5305" name="Google Shape;5305;p36"/>
          <p:cNvSpPr txBox="1">
            <a:spLocks noGrp="1"/>
          </p:cNvSpPr>
          <p:nvPr>
            <p:ph type="subTitle" idx="2"/>
          </p:nvPr>
        </p:nvSpPr>
        <p:spPr>
          <a:xfrm>
            <a:off x="6210553" y="1183830"/>
            <a:ext cx="1961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Mata Pelajaran</a:t>
            </a:r>
            <a:endParaRPr dirty="0"/>
          </a:p>
        </p:txBody>
      </p:sp>
      <p:sp>
        <p:nvSpPr>
          <p:cNvPr id="5306" name="Google Shape;5306;p36"/>
          <p:cNvSpPr txBox="1">
            <a:spLocks noGrp="1"/>
          </p:cNvSpPr>
          <p:nvPr>
            <p:ph type="subTitle" idx="3"/>
          </p:nvPr>
        </p:nvSpPr>
        <p:spPr>
          <a:xfrm>
            <a:off x="6210552" y="1498968"/>
            <a:ext cx="2603247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Jenjang</a:t>
            </a:r>
            <a:endParaRPr dirty="0"/>
          </a:p>
        </p:txBody>
      </p:sp>
      <p:sp>
        <p:nvSpPr>
          <p:cNvPr id="5309" name="Google Shape;5309;p36"/>
          <p:cNvSpPr/>
          <p:nvPr/>
        </p:nvSpPr>
        <p:spPr>
          <a:xfrm>
            <a:off x="2992797" y="2157568"/>
            <a:ext cx="487515" cy="48639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rgbClr val="FFFFFF">
              <a:alpha val="57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0" name="Google Shape;5310;p36"/>
          <p:cNvSpPr/>
          <p:nvPr/>
        </p:nvSpPr>
        <p:spPr>
          <a:xfrm>
            <a:off x="1646630" y="3147181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1" name="Google Shape;5311;p36"/>
          <p:cNvSpPr/>
          <p:nvPr/>
        </p:nvSpPr>
        <p:spPr>
          <a:xfrm>
            <a:off x="1646630" y="3147181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36"/>
          <p:cNvSpPr/>
          <p:nvPr/>
        </p:nvSpPr>
        <p:spPr>
          <a:xfrm>
            <a:off x="3143391" y="3130314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36"/>
          <p:cNvSpPr/>
          <p:nvPr/>
        </p:nvSpPr>
        <p:spPr>
          <a:xfrm>
            <a:off x="4683098" y="3221650"/>
            <a:ext cx="50874" cy="81095"/>
          </a:xfrm>
          <a:custGeom>
            <a:avLst/>
            <a:gdLst/>
            <a:ahLst/>
            <a:cxnLst/>
            <a:rect l="l" t="t" r="r" b="b"/>
            <a:pathLst>
              <a:path w="2102" h="4204" extrusionOk="0">
                <a:moveTo>
                  <a:pt x="334" y="0"/>
                </a:moveTo>
                <a:cubicBezTo>
                  <a:pt x="134" y="0"/>
                  <a:pt x="0" y="167"/>
                  <a:pt x="0" y="367"/>
                </a:cubicBezTo>
                <a:lnTo>
                  <a:pt x="0" y="3836"/>
                </a:lnTo>
                <a:cubicBezTo>
                  <a:pt x="0" y="4037"/>
                  <a:pt x="134" y="4203"/>
                  <a:pt x="334" y="4203"/>
                </a:cubicBezTo>
                <a:lnTo>
                  <a:pt x="1735" y="4203"/>
                </a:lnTo>
                <a:cubicBezTo>
                  <a:pt x="1935" y="4203"/>
                  <a:pt x="2102" y="4037"/>
                  <a:pt x="2102" y="3836"/>
                </a:cubicBezTo>
                <a:cubicBezTo>
                  <a:pt x="2102" y="3636"/>
                  <a:pt x="1935" y="3503"/>
                  <a:pt x="1735" y="3503"/>
                </a:cubicBezTo>
                <a:lnTo>
                  <a:pt x="701" y="3503"/>
                </a:lnTo>
                <a:lnTo>
                  <a:pt x="701" y="734"/>
                </a:lnTo>
                <a:lnTo>
                  <a:pt x="1735" y="734"/>
                </a:lnTo>
                <a:cubicBezTo>
                  <a:pt x="1935" y="734"/>
                  <a:pt x="2102" y="567"/>
                  <a:pt x="2102" y="367"/>
                </a:cubicBezTo>
                <a:cubicBezTo>
                  <a:pt x="2102" y="167"/>
                  <a:pt x="1935" y="0"/>
                  <a:pt x="173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314" name="Google Shape;5314;p36"/>
          <p:cNvSpPr/>
          <p:nvPr/>
        </p:nvSpPr>
        <p:spPr>
          <a:xfrm>
            <a:off x="4747674" y="3221650"/>
            <a:ext cx="51697" cy="81095"/>
          </a:xfrm>
          <a:custGeom>
            <a:avLst/>
            <a:gdLst/>
            <a:ahLst/>
            <a:cxnLst/>
            <a:rect l="l" t="t" r="r" b="b"/>
            <a:pathLst>
              <a:path w="2136" h="4204" extrusionOk="0">
                <a:moveTo>
                  <a:pt x="368" y="0"/>
                </a:moveTo>
                <a:cubicBezTo>
                  <a:pt x="168" y="0"/>
                  <a:pt x="1" y="167"/>
                  <a:pt x="1" y="367"/>
                </a:cubicBezTo>
                <a:cubicBezTo>
                  <a:pt x="1" y="567"/>
                  <a:pt x="168" y="734"/>
                  <a:pt x="368" y="734"/>
                </a:cubicBezTo>
                <a:lnTo>
                  <a:pt x="1402" y="734"/>
                </a:lnTo>
                <a:lnTo>
                  <a:pt x="1402" y="3503"/>
                </a:lnTo>
                <a:lnTo>
                  <a:pt x="368" y="3503"/>
                </a:lnTo>
                <a:cubicBezTo>
                  <a:pt x="168" y="3503"/>
                  <a:pt x="1" y="3636"/>
                  <a:pt x="1" y="3836"/>
                </a:cubicBezTo>
                <a:cubicBezTo>
                  <a:pt x="1" y="4037"/>
                  <a:pt x="168" y="4203"/>
                  <a:pt x="368" y="4203"/>
                </a:cubicBezTo>
                <a:lnTo>
                  <a:pt x="1769" y="4203"/>
                </a:lnTo>
                <a:cubicBezTo>
                  <a:pt x="1969" y="4203"/>
                  <a:pt x="2136" y="4037"/>
                  <a:pt x="2136" y="3836"/>
                </a:cubicBezTo>
                <a:lnTo>
                  <a:pt x="2136" y="367"/>
                </a:lnTo>
                <a:cubicBezTo>
                  <a:pt x="2136" y="167"/>
                  <a:pt x="1969" y="0"/>
                  <a:pt x="1769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315" name="Google Shape;5315;p36"/>
          <p:cNvSpPr txBox="1">
            <a:spLocks noGrp="1"/>
          </p:cNvSpPr>
          <p:nvPr>
            <p:ph type="subTitle" idx="2"/>
          </p:nvPr>
        </p:nvSpPr>
        <p:spPr>
          <a:xfrm>
            <a:off x="5536628" y="1178429"/>
            <a:ext cx="626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  <a:latin typeface="Offside"/>
                <a:ea typeface="Offside"/>
                <a:cs typeface="Offside"/>
                <a:sym typeface="Offside"/>
              </a:rPr>
              <a:t>01</a:t>
            </a:r>
            <a:endParaRPr sz="2400" dirty="0">
              <a:solidFill>
                <a:schemeClr val="accent1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5316" name="Google Shape;5316;p36"/>
          <p:cNvSpPr txBox="1">
            <a:spLocks noGrp="1"/>
          </p:cNvSpPr>
          <p:nvPr>
            <p:ph type="subTitle" idx="3"/>
          </p:nvPr>
        </p:nvSpPr>
        <p:spPr>
          <a:xfrm>
            <a:off x="5547683" y="1557971"/>
            <a:ext cx="6267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Offside"/>
                <a:ea typeface="Offside"/>
                <a:cs typeface="Offside"/>
                <a:sym typeface="Offside"/>
              </a:rPr>
              <a:t>02</a:t>
            </a:r>
            <a:endParaRPr sz="2400" dirty="0">
              <a:solidFill>
                <a:schemeClr val="accent2"/>
              </a:solidFill>
              <a:latin typeface="Offside"/>
              <a:ea typeface="Offside"/>
              <a:cs typeface="Offside"/>
              <a:sym typeface="Offside"/>
            </a:endParaRPr>
          </a:p>
        </p:txBody>
      </p:sp>
      <p:sp>
        <p:nvSpPr>
          <p:cNvPr id="23" name="Google Shape;5316;p36">
            <a:extLst>
              <a:ext uri="{FF2B5EF4-FFF2-40B4-BE49-F238E27FC236}">
                <a16:creationId xmlns:a16="http://schemas.microsoft.com/office/drawing/2014/main" xmlns="" id="{1F60701F-8C22-4EF8-9957-C8BC5C5BAC8F}"/>
              </a:ext>
            </a:extLst>
          </p:cNvPr>
          <p:cNvSpPr txBox="1">
            <a:spLocks/>
          </p:cNvSpPr>
          <p:nvPr/>
        </p:nvSpPr>
        <p:spPr>
          <a:xfrm>
            <a:off x="5558704" y="1912269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FFC000"/>
                </a:solidFill>
              </a:rPr>
              <a:t>03</a:t>
            </a:r>
          </a:p>
        </p:txBody>
      </p:sp>
      <p:sp>
        <p:nvSpPr>
          <p:cNvPr id="24" name="Google Shape;5306;p36">
            <a:extLst>
              <a:ext uri="{FF2B5EF4-FFF2-40B4-BE49-F238E27FC236}">
                <a16:creationId xmlns:a16="http://schemas.microsoft.com/office/drawing/2014/main" xmlns="" id="{8E5BEAD5-5002-44D6-9F81-9339A273B8AB}"/>
              </a:ext>
            </a:extLst>
          </p:cNvPr>
          <p:cNvSpPr txBox="1">
            <a:spLocks/>
          </p:cNvSpPr>
          <p:nvPr/>
        </p:nvSpPr>
        <p:spPr>
          <a:xfrm>
            <a:off x="6210804" y="1867366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Kompetensi</a:t>
            </a:r>
            <a:r>
              <a:rPr lang="en-ID" dirty="0"/>
              <a:t> Inti</a:t>
            </a:r>
          </a:p>
        </p:txBody>
      </p:sp>
      <p:sp>
        <p:nvSpPr>
          <p:cNvPr id="25" name="Google Shape;5316;p36">
            <a:extLst>
              <a:ext uri="{FF2B5EF4-FFF2-40B4-BE49-F238E27FC236}">
                <a16:creationId xmlns:a16="http://schemas.microsoft.com/office/drawing/2014/main" xmlns="" id="{87D44B17-A231-49B9-AFF7-C7D700ED1305}"/>
              </a:ext>
            </a:extLst>
          </p:cNvPr>
          <p:cNvSpPr txBox="1">
            <a:spLocks/>
          </p:cNvSpPr>
          <p:nvPr/>
        </p:nvSpPr>
        <p:spPr>
          <a:xfrm>
            <a:off x="5558704" y="2340696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00B050"/>
                </a:solidFill>
              </a:rPr>
              <a:t>04</a:t>
            </a:r>
          </a:p>
        </p:txBody>
      </p:sp>
      <p:sp>
        <p:nvSpPr>
          <p:cNvPr id="27" name="Google Shape;5316;p36">
            <a:extLst>
              <a:ext uri="{FF2B5EF4-FFF2-40B4-BE49-F238E27FC236}">
                <a16:creationId xmlns:a16="http://schemas.microsoft.com/office/drawing/2014/main" xmlns="" id="{979B5E1C-ECF7-40BA-B32E-E83F8C246E52}"/>
              </a:ext>
            </a:extLst>
          </p:cNvPr>
          <p:cNvSpPr txBox="1">
            <a:spLocks/>
          </p:cNvSpPr>
          <p:nvPr/>
        </p:nvSpPr>
        <p:spPr>
          <a:xfrm>
            <a:off x="5571404" y="2756423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05</a:t>
            </a:r>
          </a:p>
        </p:txBody>
      </p:sp>
      <p:sp>
        <p:nvSpPr>
          <p:cNvPr id="28" name="Google Shape;5306;p36">
            <a:extLst>
              <a:ext uri="{FF2B5EF4-FFF2-40B4-BE49-F238E27FC236}">
                <a16:creationId xmlns:a16="http://schemas.microsoft.com/office/drawing/2014/main" xmlns="" id="{62CD396F-0DCF-4357-B808-2B8A09C080B7}"/>
              </a:ext>
            </a:extLst>
          </p:cNvPr>
          <p:cNvSpPr txBox="1">
            <a:spLocks/>
          </p:cNvSpPr>
          <p:nvPr/>
        </p:nvSpPr>
        <p:spPr>
          <a:xfrm>
            <a:off x="6223504" y="2711520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Topik</a:t>
            </a:r>
            <a:r>
              <a:rPr lang="en-ID" dirty="0"/>
              <a:t>/</a:t>
            </a:r>
            <a:r>
              <a:rPr lang="en-ID" dirty="0" err="1"/>
              <a:t>Judul</a:t>
            </a:r>
            <a:endParaRPr lang="en-ID" dirty="0"/>
          </a:p>
        </p:txBody>
      </p:sp>
      <p:sp>
        <p:nvSpPr>
          <p:cNvPr id="29" name="Google Shape;5316;p36">
            <a:extLst>
              <a:ext uri="{FF2B5EF4-FFF2-40B4-BE49-F238E27FC236}">
                <a16:creationId xmlns:a16="http://schemas.microsoft.com/office/drawing/2014/main" xmlns="" id="{CF81D6AD-3D46-45ED-A159-A5530A3F369A}"/>
              </a:ext>
            </a:extLst>
          </p:cNvPr>
          <p:cNvSpPr txBox="1">
            <a:spLocks/>
          </p:cNvSpPr>
          <p:nvPr/>
        </p:nvSpPr>
        <p:spPr>
          <a:xfrm>
            <a:off x="5584104" y="3108650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06</a:t>
            </a:r>
          </a:p>
        </p:txBody>
      </p:sp>
      <p:sp>
        <p:nvSpPr>
          <p:cNvPr id="30" name="Google Shape;5306;p36">
            <a:extLst>
              <a:ext uri="{FF2B5EF4-FFF2-40B4-BE49-F238E27FC236}">
                <a16:creationId xmlns:a16="http://schemas.microsoft.com/office/drawing/2014/main" xmlns="" id="{7FB68802-EE8D-4431-8C67-6248BB0CFB85}"/>
              </a:ext>
            </a:extLst>
          </p:cNvPr>
          <p:cNvSpPr txBox="1">
            <a:spLocks/>
          </p:cNvSpPr>
          <p:nvPr/>
        </p:nvSpPr>
        <p:spPr>
          <a:xfrm>
            <a:off x="6199783" y="2276335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Kompetensi</a:t>
            </a:r>
            <a:r>
              <a:rPr lang="en-ID" dirty="0"/>
              <a:t> Dasar</a:t>
            </a:r>
          </a:p>
        </p:txBody>
      </p:sp>
      <p:sp>
        <p:nvSpPr>
          <p:cNvPr id="32" name="Google Shape;5316;p36">
            <a:extLst>
              <a:ext uri="{FF2B5EF4-FFF2-40B4-BE49-F238E27FC236}">
                <a16:creationId xmlns:a16="http://schemas.microsoft.com/office/drawing/2014/main" xmlns="" id="{E5EF525E-3959-4669-BD27-DBBD8F137B49}"/>
              </a:ext>
            </a:extLst>
          </p:cNvPr>
          <p:cNvSpPr txBox="1">
            <a:spLocks/>
          </p:cNvSpPr>
          <p:nvPr/>
        </p:nvSpPr>
        <p:spPr>
          <a:xfrm>
            <a:off x="5573335" y="3426265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chemeClr val="accent2"/>
                </a:solidFill>
              </a:rPr>
              <a:t>07</a:t>
            </a:r>
          </a:p>
        </p:txBody>
      </p:sp>
      <p:sp>
        <p:nvSpPr>
          <p:cNvPr id="33" name="Google Shape;5316;p36">
            <a:extLst>
              <a:ext uri="{FF2B5EF4-FFF2-40B4-BE49-F238E27FC236}">
                <a16:creationId xmlns:a16="http://schemas.microsoft.com/office/drawing/2014/main" xmlns="" id="{0195CFD5-451E-4924-A307-6F25C17CE9B8}"/>
              </a:ext>
            </a:extLst>
          </p:cNvPr>
          <p:cNvSpPr txBox="1">
            <a:spLocks/>
          </p:cNvSpPr>
          <p:nvPr/>
        </p:nvSpPr>
        <p:spPr>
          <a:xfrm>
            <a:off x="5571656" y="3755163"/>
            <a:ext cx="626700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 algn="r"/>
            <a:r>
              <a:rPr lang="en" sz="2400" dirty="0">
                <a:solidFill>
                  <a:srgbClr val="FFC000"/>
                </a:solidFill>
              </a:rPr>
              <a:t>08</a:t>
            </a:r>
          </a:p>
        </p:txBody>
      </p:sp>
      <p:sp>
        <p:nvSpPr>
          <p:cNvPr id="34" name="Google Shape;5306;p36">
            <a:extLst>
              <a:ext uri="{FF2B5EF4-FFF2-40B4-BE49-F238E27FC236}">
                <a16:creationId xmlns:a16="http://schemas.microsoft.com/office/drawing/2014/main" xmlns="" id="{95346D4D-8F95-41C0-8526-5190ABEDBF65}"/>
              </a:ext>
            </a:extLst>
          </p:cNvPr>
          <p:cNvSpPr txBox="1">
            <a:spLocks/>
          </p:cNvSpPr>
          <p:nvPr/>
        </p:nvSpPr>
        <p:spPr>
          <a:xfrm>
            <a:off x="6211056" y="3041008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Naskah</a:t>
            </a:r>
            <a:endParaRPr lang="en-ID" dirty="0"/>
          </a:p>
        </p:txBody>
      </p:sp>
      <p:sp>
        <p:nvSpPr>
          <p:cNvPr id="36" name="Google Shape;5306;p36">
            <a:extLst>
              <a:ext uri="{FF2B5EF4-FFF2-40B4-BE49-F238E27FC236}">
                <a16:creationId xmlns:a16="http://schemas.microsoft.com/office/drawing/2014/main" xmlns="" id="{258C7455-767F-43DC-8577-977A722C4B4F}"/>
              </a:ext>
            </a:extLst>
          </p:cNvPr>
          <p:cNvSpPr txBox="1">
            <a:spLocks/>
          </p:cNvSpPr>
          <p:nvPr/>
        </p:nvSpPr>
        <p:spPr>
          <a:xfrm>
            <a:off x="6198104" y="3378925"/>
            <a:ext cx="2958596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Pengkaji</a:t>
            </a:r>
            <a:r>
              <a:rPr lang="en-ID" dirty="0"/>
              <a:t> </a:t>
            </a:r>
            <a:r>
              <a:rPr lang="en-ID" dirty="0" err="1"/>
              <a:t>Materi</a:t>
            </a:r>
            <a:endParaRPr lang="en-ID" sz="1200" dirty="0"/>
          </a:p>
        </p:txBody>
      </p:sp>
      <p:sp>
        <p:nvSpPr>
          <p:cNvPr id="38" name="Google Shape;5306;p36">
            <a:extLst>
              <a:ext uri="{FF2B5EF4-FFF2-40B4-BE49-F238E27FC236}">
                <a16:creationId xmlns:a16="http://schemas.microsoft.com/office/drawing/2014/main" xmlns="" id="{8057DE7D-E623-4813-BFB4-F9758C1A4D03}"/>
              </a:ext>
            </a:extLst>
          </p:cNvPr>
          <p:cNvSpPr txBox="1">
            <a:spLocks/>
          </p:cNvSpPr>
          <p:nvPr/>
        </p:nvSpPr>
        <p:spPr>
          <a:xfrm>
            <a:off x="6210552" y="3729336"/>
            <a:ext cx="2603247" cy="3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 b="0" i="0" u="none" strike="noStrike" cap="none">
                <a:solidFill>
                  <a:schemeClr val="lt1"/>
                </a:solidFill>
                <a:latin typeface="Offside"/>
                <a:ea typeface="Offside"/>
                <a:cs typeface="Offside"/>
                <a:sym typeface="Offside"/>
              </a:defRPr>
            </a:lvl9pPr>
          </a:lstStyle>
          <a:p>
            <a:pPr marL="0" indent="0"/>
            <a:r>
              <a:rPr lang="en-ID" dirty="0" err="1"/>
              <a:t>Pengkaji</a:t>
            </a:r>
            <a:r>
              <a:rPr lang="en-ID" dirty="0"/>
              <a:t> Media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C8A0682-9079-4ABB-B8FD-4655742102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599" y="1285222"/>
            <a:ext cx="4074679" cy="30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179958"/>
      </p:ext>
    </p:extLst>
  </p:cSld>
  <p:clrMapOvr>
    <a:masterClrMapping/>
  </p:clrMapOvr>
</p:sld>
</file>

<file path=ppt/theme/theme1.xml><?xml version="1.0" encoding="utf-8"?>
<a:theme xmlns:a="http://schemas.openxmlformats.org/drawingml/2006/main" name="Graphic Design Lesson by Slidesgo">
  <a:themeElements>
    <a:clrScheme name="Simple Light">
      <a:dk1>
        <a:srgbClr val="120047"/>
      </a:dk1>
      <a:lt1>
        <a:srgbClr val="FFFFFF"/>
      </a:lt1>
      <a:dk2>
        <a:srgbClr val="595959"/>
      </a:dk2>
      <a:lt2>
        <a:srgbClr val="EEEEEE"/>
      </a:lt2>
      <a:accent1>
        <a:srgbClr val="EF00D1"/>
      </a:accent1>
      <a:accent2>
        <a:srgbClr val="FF4055"/>
      </a:accent2>
      <a:accent3>
        <a:srgbClr val="F72093"/>
      </a:accent3>
      <a:accent4>
        <a:srgbClr val="120047"/>
      </a:accent4>
      <a:accent5>
        <a:srgbClr val="1E6BF1"/>
      </a:accent5>
      <a:accent6>
        <a:srgbClr val="F7208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2118</TotalTime>
  <Words>376</Words>
  <Application>Microsoft Office PowerPoint</Application>
  <PresentationFormat>On-screen Show (16:9)</PresentationFormat>
  <Paragraphs>152</Paragraphs>
  <Slides>26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Work Sans</vt:lpstr>
      <vt:lpstr>Roboto Slab Regular</vt:lpstr>
      <vt:lpstr>Fira Sans Extra Condensed Medium</vt:lpstr>
      <vt:lpstr>Arial</vt:lpstr>
      <vt:lpstr>Comfortaa</vt:lpstr>
      <vt:lpstr>Abril Fatface</vt:lpstr>
      <vt:lpstr>Offside</vt:lpstr>
      <vt:lpstr>Graphic Design Lesson by Slidesgo</vt:lpstr>
      <vt:lpstr>PRODUKSI MEDIA &amp; HYPERMEDIA</vt:lpstr>
      <vt:lpstr>PRA PRODUKSI</vt:lpstr>
      <vt:lpstr>PRA PRODUKSI</vt:lpstr>
      <vt:lpstr>KELENGKAPAN NASKAH</vt:lpstr>
      <vt:lpstr>LEMBAR PENGESAHAN</vt:lpstr>
      <vt:lpstr>PowerPoint Presentation</vt:lpstr>
      <vt:lpstr>IDENTIFIKASI NASKAH VIDEO</vt:lpstr>
      <vt:lpstr>Sinopsis &amp; Treatment</vt:lpstr>
      <vt:lpstr>IDENTIFIKASI NASKAH HYPERMEDIA</vt:lpstr>
      <vt:lpstr>Flow Chart &amp; Sinopsis</vt:lpstr>
      <vt:lpstr>BADAN NASKAH</vt:lpstr>
      <vt:lpstr>BADAN NASKAH</vt:lpstr>
      <vt:lpstr>PowerPoint Presentation</vt:lpstr>
      <vt:lpstr>PowerPoint Presentation</vt:lpstr>
      <vt:lpstr>PowerPoint Presentation</vt:lpstr>
      <vt:lpstr>PRODUKSI</vt:lpstr>
      <vt:lpstr>SURAT KETERANGAN Menyutradarai/Menyelia Produksi</vt:lpstr>
      <vt:lpstr>SURAT KETERANGAN</vt:lpstr>
      <vt:lpstr>LAMPIRAN</vt:lpstr>
      <vt:lpstr>PASCA PRODUKSI</vt:lpstr>
      <vt:lpstr>KEGIATAN</vt:lpstr>
      <vt:lpstr>PowerPoint Presentation</vt:lpstr>
      <vt:lpstr>PowerPoint Presentation</vt:lpstr>
      <vt:lpstr>NASKAH BAHAN PENYERTA AUDIO</vt:lpstr>
      <vt:lpstr>Rekomendasi untuk atasan PTP</vt:lpstr>
      <vt:lpstr>TERIMAKASIH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PRODUKSI MEDIA &amp; HYPERMEDIA</dc:title>
  <dc:creator>Muthi</dc:creator>
  <cp:lastModifiedBy>Indra Cantik</cp:lastModifiedBy>
  <cp:revision>44</cp:revision>
  <dcterms:modified xsi:type="dcterms:W3CDTF">2020-06-29T06:45:27Z</dcterms:modified>
</cp:coreProperties>
</file>